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5"/>
  </p:notesMasterIdLst>
  <p:handoutMasterIdLst>
    <p:handoutMasterId r:id="rId76"/>
  </p:handoutMasterIdLst>
  <p:sldIdLst>
    <p:sldId id="2511" r:id="rId2"/>
    <p:sldId id="288" r:id="rId3"/>
    <p:sldId id="290" r:id="rId4"/>
    <p:sldId id="289" r:id="rId5"/>
    <p:sldId id="2500" r:id="rId6"/>
    <p:sldId id="257" r:id="rId7"/>
    <p:sldId id="2508" r:id="rId8"/>
    <p:sldId id="2509" r:id="rId9"/>
    <p:sldId id="2510" r:id="rId10"/>
    <p:sldId id="292" r:id="rId11"/>
    <p:sldId id="291" r:id="rId12"/>
    <p:sldId id="259" r:id="rId13"/>
    <p:sldId id="2457" r:id="rId14"/>
    <p:sldId id="2446" r:id="rId15"/>
    <p:sldId id="2458" r:id="rId16"/>
    <p:sldId id="2447" r:id="rId17"/>
    <p:sldId id="2451" r:id="rId18"/>
    <p:sldId id="2452" r:id="rId19"/>
    <p:sldId id="2453" r:id="rId20"/>
    <p:sldId id="2454" r:id="rId21"/>
    <p:sldId id="2440" r:id="rId22"/>
    <p:sldId id="2455" r:id="rId23"/>
    <p:sldId id="2456" r:id="rId24"/>
    <p:sldId id="2459" r:id="rId25"/>
    <p:sldId id="2460" r:id="rId26"/>
    <p:sldId id="2461" r:id="rId27"/>
    <p:sldId id="2462" r:id="rId28"/>
    <p:sldId id="2463" r:id="rId29"/>
    <p:sldId id="2464" r:id="rId30"/>
    <p:sldId id="2465" r:id="rId31"/>
    <p:sldId id="2466" r:id="rId32"/>
    <p:sldId id="2505" r:id="rId33"/>
    <p:sldId id="2506" r:id="rId34"/>
    <p:sldId id="2507" r:id="rId35"/>
    <p:sldId id="2468" r:id="rId36"/>
    <p:sldId id="2503" r:id="rId37"/>
    <p:sldId id="2504" r:id="rId38"/>
    <p:sldId id="2469" r:id="rId39"/>
    <p:sldId id="2470" r:id="rId40"/>
    <p:sldId id="2471" r:id="rId41"/>
    <p:sldId id="2467" r:id="rId42"/>
    <p:sldId id="2472" r:id="rId43"/>
    <p:sldId id="2473" r:id="rId44"/>
    <p:sldId id="2474" r:id="rId45"/>
    <p:sldId id="2475" r:id="rId46"/>
    <p:sldId id="2476" r:id="rId47"/>
    <p:sldId id="2479" r:id="rId48"/>
    <p:sldId id="2477" r:id="rId49"/>
    <p:sldId id="2480" r:id="rId50"/>
    <p:sldId id="2478" r:id="rId51"/>
    <p:sldId id="2484" r:id="rId52"/>
    <p:sldId id="2482" r:id="rId53"/>
    <p:sldId id="2483" r:id="rId54"/>
    <p:sldId id="2485" r:id="rId55"/>
    <p:sldId id="2486" r:id="rId56"/>
    <p:sldId id="2488" r:id="rId57"/>
    <p:sldId id="2487" r:id="rId58"/>
    <p:sldId id="2489" r:id="rId59"/>
    <p:sldId id="2490" r:id="rId60"/>
    <p:sldId id="2491" r:id="rId61"/>
    <p:sldId id="2493" r:id="rId62"/>
    <p:sldId id="2494" r:id="rId63"/>
    <p:sldId id="2495" r:id="rId64"/>
    <p:sldId id="2492" r:id="rId65"/>
    <p:sldId id="2496" r:id="rId66"/>
    <p:sldId id="2497" r:id="rId67"/>
    <p:sldId id="2498" r:id="rId68"/>
    <p:sldId id="2499" r:id="rId69"/>
    <p:sldId id="2501" r:id="rId70"/>
    <p:sldId id="287" r:id="rId71"/>
    <p:sldId id="263" r:id="rId72"/>
    <p:sldId id="2441" r:id="rId73"/>
    <p:sldId id="2443" r:id="rId7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Summary Section" id="{EC442CAD-A75B-4F07-A261-BF21D5F7617A}">
          <p14:sldIdLst>
            <p14:sldId id="2511"/>
          </p14:sldIdLst>
        </p14:section>
        <p14:section name="Default Section" id="{3CF892C3-021B-47CB-A8DE-EA0AEC42520E}">
          <p14:sldIdLst>
            <p14:sldId id="288"/>
            <p14:sldId id="290"/>
            <p14:sldId id="289"/>
          </p14:sldIdLst>
        </p14:section>
        <p14:section name="01" id="{55573B9C-F53A-4A9D-A30A-9C8C43BB5CB9}">
          <p14:sldIdLst>
            <p14:sldId id="2500"/>
          </p14:sldIdLst>
        </p14:section>
        <p14:section name="Section 3" id="{935D34C3-AC6C-4699-B7F4-E3B8CEC0A986}">
          <p14:sldIdLst>
            <p14:sldId id="257"/>
          </p14:sldIdLst>
        </p14:section>
        <p14:section name="Section 4" id="{989D26F6-C287-4658-8777-59E6BD154C50}">
          <p14:sldIdLst>
            <p14:sldId id="2508"/>
            <p14:sldId id="2509"/>
            <p14:sldId id="2510"/>
          </p14:sldIdLst>
        </p14:section>
        <p14:section name="Introduction&#10;" id="{D30611C1-5C78-4CC5-B7B3-CF42E2CD6C5E}">
          <p14:sldIdLst>
            <p14:sldId id="292"/>
          </p14:sldIdLst>
        </p14:section>
        <p14:section name="Introduction &#10;" id="{825E18AD-D7B6-4911-A93F-494FF9D0578F}">
          <p14:sldIdLst>
            <p14:sldId id="291"/>
          </p14:sldIdLst>
        </p14:section>
        <p14:section name="Motivation &#10;" id="{B675E7AB-E61D-4ADB-80E5-9AC0CE0FFA05}">
          <p14:sldIdLst>
            <p14:sldId id="259"/>
            <p14:sldId id="2457"/>
          </p14:sldIdLst>
        </p14:section>
        <p14:section name="Statement of the problem &#10;" id="{B4C84980-A4E8-4EE1-B133-F404A2A78E65}">
          <p14:sldIdLst>
            <p14:sldId id="2446"/>
          </p14:sldIdLst>
        </p14:section>
        <p14:section name="Statement of the problem &#10;" id="{E6838CA5-686C-4B78-96F2-F096870980BB}">
          <p14:sldIdLst>
            <p14:sldId id="2458"/>
            <p14:sldId id="2447"/>
            <p14:sldId id="2451"/>
            <p14:sldId id="2452"/>
          </p14:sldIdLst>
        </p14:section>
        <p14:section name="Statement of the problem &#10;" id="{09348654-BF52-4E4C-A20C-ECC0ACF216C3}">
          <p14:sldIdLst>
            <p14:sldId id="2453"/>
            <p14:sldId id="2454"/>
          </p14:sldIdLst>
        </p14:section>
        <p14:section name="Background &#10;" id="{471DD918-A92E-41C0-A3DD-D463DA2144AF}">
          <p14:sldIdLst>
            <p14:sldId id="2440"/>
          </p14:sldIdLst>
        </p14:section>
        <p14:section name="Section 12" id="{AA0ABAB7-E79B-495D-8AB4-FBACB4F1DA7A}">
          <p14:sldIdLst>
            <p14:sldId id="2455"/>
            <p14:sldId id="2456"/>
          </p14:sldIdLst>
        </p14:section>
        <p14:section name="Scope" id="{053CE3BB-0D73-4B17-A672-809E3C4593DA}">
          <p14:sldIdLst>
            <p14:sldId id="2459"/>
          </p14:sldIdLst>
        </p14:section>
        <p14:section name="Datasets" id="{5536D245-F7E9-4213-988B-2DB5B3B253F6}">
          <p14:sldIdLst>
            <p14:sldId id="2460"/>
          </p14:sldIdLst>
        </p14:section>
        <p14:section name="Section 15" id="{CA72C309-5EAF-4CB3-AFF6-E148795DB164}">
          <p14:sldIdLst>
            <p14:sldId id="2461"/>
          </p14:sldIdLst>
        </p14:section>
        <p14:section name="Section 16" id="{7BD1E1EE-7DCB-40D3-A659-747B75EE8E9E}">
          <p14:sldIdLst>
            <p14:sldId id="2462"/>
          </p14:sldIdLst>
        </p14:section>
        <p14:section name="Section 17" id="{AA2EDEED-00A7-41DD-A5A6-937051F015CC}">
          <p14:sldIdLst>
            <p14:sldId id="2463"/>
          </p14:sldIdLst>
        </p14:section>
        <p14:section name=" Evaluation Methods" id="{4D9658F7-EC3D-4860-9E97-53CE116C0449}">
          <p14:sldIdLst>
            <p14:sldId id="2464"/>
          </p14:sldIdLst>
        </p14:section>
        <p14:section name="Section 19" id="{F98C73C9-46C7-4D2B-9053-C431BB4592D0}">
          <p14:sldIdLst>
            <p14:sldId id="2465"/>
          </p14:sldIdLst>
        </p14:section>
        <p14:section name=" Cycle Loss" id="{DDE1E6A5-FF81-4398-BC45-21F0EEE723CD}">
          <p14:sldIdLst>
            <p14:sldId id="2466"/>
          </p14:sldIdLst>
        </p14:section>
        <p14:section name=" Identity Loss" id="{E6D9D563-292D-4EEF-B102-7E691F3CE542}">
          <p14:sldIdLst>
            <p14:sldId id="2505"/>
          </p14:sldIdLst>
        </p14:section>
        <p14:section name=" Recurrent Loss" id="{B20E4766-861A-4F41-ACCE-0C9BBD0433DB}">
          <p14:sldIdLst>
            <p14:sldId id="2506"/>
          </p14:sldIdLst>
        </p14:section>
        <p14:section name=" Recycle Loss" id="{73B07054-81B9-428C-A2BC-A9F445367332}">
          <p14:sldIdLst>
            <p14:sldId id="2507"/>
          </p14:sldIdLst>
        </p14:section>
        <p14:section name=" Feature Preserving Loss" id="{4BAA935F-9170-45F6-850C-E5017C3BDBA3}">
          <p14:sldIdLst>
            <p14:sldId id="2468"/>
          </p14:sldIdLst>
        </p14:section>
        <p14:section name=" Feature Preserving Loss" id="{CAA8619B-401F-4D74-B046-2062D294ABBB}">
          <p14:sldIdLst>
            <p14:sldId id="2503"/>
          </p14:sldIdLst>
        </p14:section>
        <p14:section name=" Feature Preserving Loss" id="{B6F4D0A0-FB0D-492F-AE6F-72F991118064}">
          <p14:sldIdLst>
            <p14:sldId id="2504"/>
          </p14:sldIdLst>
        </p14:section>
        <p14:section name=" Feature Preserving Loss" id="{9F277CBC-106E-43D3-BC07-2AD9E99208C2}">
          <p14:sldIdLst>
            <p14:sldId id="2469"/>
          </p14:sldIdLst>
        </p14:section>
        <p14:section name=" Temporal Discriminator" id="{EB215680-66B9-4CC8-8956-A453099D9CFF}">
          <p14:sldIdLst>
            <p14:sldId id="2470"/>
          </p14:sldIdLst>
        </p14:section>
        <p14:section name=" Temporal Discriminator" id="{486BA8EE-B03B-40B3-8D43-B3FDA9F6D9AB}">
          <p14:sldIdLst>
            <p14:sldId id="2471"/>
          </p14:sldIdLst>
        </p14:section>
        <p14:section name=" Model Architecture" id="{D25A3D3E-EEE3-4773-955B-7C452CC7E221}">
          <p14:sldIdLst>
            <p14:sldId id="2467"/>
          </p14:sldIdLst>
        </p14:section>
        <p14:section name=" Model Architecture" id="{76BE4FCD-8EF1-46FA-8A66-75366201DF39}">
          <p14:sldIdLst>
            <p14:sldId id="2472"/>
            <p14:sldId id="2473"/>
            <p14:sldId id="2474"/>
            <p14:sldId id="2475"/>
            <p14:sldId id="2476"/>
          </p14:sldIdLst>
        </p14:section>
        <p14:section name="Section 32" id="{AAEF59D7-C488-47F5-B42E-47C9F90C1C43}">
          <p14:sldIdLst>
            <p14:sldId id="2479"/>
          </p14:sldIdLst>
        </p14:section>
        <p14:section name="Ablation Study" id="{8A7B5617-7C4A-4539-B420-2A37F4A86239}">
          <p14:sldIdLst>
            <p14:sldId id="2477"/>
            <p14:sldId id="2480"/>
          </p14:sldIdLst>
        </p14:section>
        <p14:section name="Section 34" id="{A73161B8-A547-4175-9D9F-3CF00B51FA8C}">
          <p14:sldIdLst>
            <p14:sldId id="2478"/>
          </p14:sldIdLst>
        </p14:section>
        <p14:section name="Section 35" id="{90CEB837-F748-401D-8584-D15B01C7C3C3}">
          <p14:sldIdLst>
            <p14:sldId id="2484"/>
          </p14:sldIdLst>
        </p14:section>
        <p14:section name="Section 36" id="{63377291-B5B9-483B-B8B4-F749B703A3F2}">
          <p14:sldIdLst>
            <p14:sldId id="2482"/>
          </p14:sldIdLst>
        </p14:section>
        <p14:section name="Section 37" id="{CC3C1FC6-B19E-4330-872B-ECAFFB64FDC5}">
          <p14:sldIdLst>
            <p14:sldId id="2483"/>
          </p14:sldIdLst>
        </p14:section>
        <p14:section name="Section 38" id="{FB95A18C-15C0-430D-A568-45BEFF502DCF}">
          <p14:sldIdLst>
            <p14:sldId id="2485"/>
            <p14:sldId id="2486"/>
          </p14:sldIdLst>
        </p14:section>
        <p14:section name="Section 39" id="{CB2FCC89-998D-4344-B1FF-1304420B8770}">
          <p14:sldIdLst>
            <p14:sldId id="2488"/>
          </p14:sldIdLst>
        </p14:section>
        <p14:section name="Section 40" id="{F8486A95-7141-4640-A1A6-CECDB7170124}">
          <p14:sldIdLst>
            <p14:sldId id="2487"/>
          </p14:sldIdLst>
        </p14:section>
        <p14:section name="Section 41" id="{F880EF7E-452A-49A0-89AD-2E7526C227C0}">
          <p14:sldIdLst>
            <p14:sldId id="2489"/>
          </p14:sldIdLst>
        </p14:section>
        <p14:section name="Section 42" id="{99C8071E-63F4-4660-88CC-47317DB5FB6E}">
          <p14:sldIdLst>
            <p14:sldId id="2490"/>
          </p14:sldIdLst>
        </p14:section>
        <p14:section name="Section 43" id="{AABA2180-5961-4727-890F-EE5B10E55C10}">
          <p14:sldIdLst>
            <p14:sldId id="2491"/>
          </p14:sldIdLst>
        </p14:section>
        <p14:section name="Section 44" id="{B9C558B5-A8A3-4B9D-B033-5405EBFCBEC5}">
          <p14:sldIdLst>
            <p14:sldId id="2493"/>
          </p14:sldIdLst>
        </p14:section>
        <p14:section name="Section 45" id="{272E5DD3-6B3E-4894-B20C-0801FF30BDAD}">
          <p14:sldIdLst>
            <p14:sldId id="2494"/>
          </p14:sldIdLst>
        </p14:section>
        <p14:section name="Section 46" id="{02CD01E9-EC35-43B7-8ACD-73C2EAF46366}">
          <p14:sldIdLst>
            <p14:sldId id="2495"/>
          </p14:sldIdLst>
        </p14:section>
        <p14:section name="Section 47" id="{1C3B0C6E-F0B0-441C-A90B-3EEEFB20CD5B}">
          <p14:sldIdLst>
            <p14:sldId id="2492"/>
          </p14:sldIdLst>
        </p14:section>
        <p14:section name="Section 48" id="{FDDF881A-FF82-4EDA-939F-FCB1ADBC8CF2}">
          <p14:sldIdLst>
            <p14:sldId id="2496"/>
            <p14:sldId id="2497"/>
          </p14:sldIdLst>
        </p14:section>
        <p14:section name="Section 49" id="{12C83F99-51A1-45FB-A397-D7FAEE08C531}">
          <p14:sldIdLst>
            <p14:sldId id="2498"/>
          </p14:sldIdLst>
        </p14:section>
        <p14:section name="Section 50" id="{8EDFEBEF-94BE-43FB-9AA2-029181B00B7B}">
          <p14:sldIdLst>
            <p14:sldId id="2499"/>
          </p14:sldIdLst>
        </p14:section>
        <p14:section name="Section 51" id="{E9BF2E11-2DC3-4598-88BC-E3B1C2652E3C}">
          <p14:sldIdLst>
            <p14:sldId id="2501"/>
          </p14:sldIdLst>
        </p14:section>
        <p14:section name="Section 52" id="{AEF67A51-1B29-4F8E-971D-F0D317042409}">
          <p14:sldIdLst>
            <p14:sldId id="287"/>
          </p14:sldIdLst>
        </p14:section>
        <p14:section name="What’s the message? " id="{BB3B28F3-58C9-424B-A2C0-B0BECCE960FA}">
          <p14:sldIdLst>
            <p14:sldId id="263"/>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8"/>
    <p:restoredTop sz="81736" autoAdjust="0"/>
  </p:normalViewPr>
  <p:slideViewPr>
    <p:cSldViewPr snapToGrid="0">
      <p:cViewPr varScale="1">
        <p:scale>
          <a:sx n="60" d="100"/>
          <a:sy n="60" d="100"/>
        </p:scale>
        <p:origin x="1302" y="72"/>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70</a:t>
            </a:fld>
            <a:endParaRPr lang="zh-CN" altLang="en-US" sz="1200">
              <a:ea typeface="SimSun"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7"/>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slide" Target="slide19.xml"/><Relationship Id="rId18" Type="http://schemas.openxmlformats.org/officeDocument/2006/relationships/slide" Target="slide26.xml"/><Relationship Id="rId26" Type="http://schemas.openxmlformats.org/officeDocument/2006/relationships/slide" Target="slide34.xml"/><Relationship Id="rId39" Type="http://schemas.openxmlformats.org/officeDocument/2006/relationships/slide" Target="slide52.xml"/><Relationship Id="rId21" Type="http://schemas.openxmlformats.org/officeDocument/2006/relationships/slide" Target="slide29.xml"/><Relationship Id="rId34" Type="http://schemas.openxmlformats.org/officeDocument/2006/relationships/slide" Target="slide42.xml"/><Relationship Id="rId42" Type="http://schemas.openxmlformats.org/officeDocument/2006/relationships/slide" Target="slide56.xml"/><Relationship Id="rId47" Type="http://schemas.openxmlformats.org/officeDocument/2006/relationships/slide" Target="slide61.xml"/><Relationship Id="rId50" Type="http://schemas.openxmlformats.org/officeDocument/2006/relationships/slide" Target="slide64.xml"/><Relationship Id="rId55" Type="http://schemas.openxmlformats.org/officeDocument/2006/relationships/slide" Target="slide70.xml"/><Relationship Id="rId7" Type="http://schemas.openxmlformats.org/officeDocument/2006/relationships/slide" Target="slide7.xml"/><Relationship Id="rId12" Type="http://schemas.openxmlformats.org/officeDocument/2006/relationships/slide" Target="slide15.xml"/><Relationship Id="rId17" Type="http://schemas.openxmlformats.org/officeDocument/2006/relationships/slide" Target="slide25.xml"/><Relationship Id="rId25" Type="http://schemas.openxmlformats.org/officeDocument/2006/relationships/slide" Target="slide33.xml"/><Relationship Id="rId33" Type="http://schemas.openxmlformats.org/officeDocument/2006/relationships/slide" Target="slide41.xml"/><Relationship Id="rId38" Type="http://schemas.openxmlformats.org/officeDocument/2006/relationships/slide" Target="slide51.xml"/><Relationship Id="rId46" Type="http://schemas.openxmlformats.org/officeDocument/2006/relationships/slide" Target="slide60.xml"/><Relationship Id="rId2" Type="http://schemas.openxmlformats.org/officeDocument/2006/relationships/image" Target="../media/image4.png"/><Relationship Id="rId16" Type="http://schemas.openxmlformats.org/officeDocument/2006/relationships/slide" Target="slide24.xml"/><Relationship Id="rId20" Type="http://schemas.openxmlformats.org/officeDocument/2006/relationships/slide" Target="slide28.xml"/><Relationship Id="rId29" Type="http://schemas.openxmlformats.org/officeDocument/2006/relationships/slide" Target="slide37.xml"/><Relationship Id="rId41" Type="http://schemas.openxmlformats.org/officeDocument/2006/relationships/slide" Target="slide54.xml"/><Relationship Id="rId54"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4.xml"/><Relationship Id="rId24" Type="http://schemas.openxmlformats.org/officeDocument/2006/relationships/slide" Target="slide32.xml"/><Relationship Id="rId32" Type="http://schemas.openxmlformats.org/officeDocument/2006/relationships/slide" Target="slide40.xml"/><Relationship Id="rId37" Type="http://schemas.openxmlformats.org/officeDocument/2006/relationships/slide" Target="slide50.xml"/><Relationship Id="rId40" Type="http://schemas.openxmlformats.org/officeDocument/2006/relationships/slide" Target="slide53.xml"/><Relationship Id="rId45" Type="http://schemas.openxmlformats.org/officeDocument/2006/relationships/slide" Target="slide59.xml"/><Relationship Id="rId53" Type="http://schemas.openxmlformats.org/officeDocument/2006/relationships/slide" Target="slide68.xml"/><Relationship Id="rId5" Type="http://schemas.openxmlformats.org/officeDocument/2006/relationships/slide" Target="slide5.xml"/><Relationship Id="rId15" Type="http://schemas.openxmlformats.org/officeDocument/2006/relationships/slide" Target="slide22.xml"/><Relationship Id="rId23" Type="http://schemas.openxmlformats.org/officeDocument/2006/relationships/slide" Target="slide31.xml"/><Relationship Id="rId28" Type="http://schemas.openxmlformats.org/officeDocument/2006/relationships/slide" Target="slide36.xml"/><Relationship Id="rId36" Type="http://schemas.openxmlformats.org/officeDocument/2006/relationships/slide" Target="slide48.xml"/><Relationship Id="rId49" Type="http://schemas.openxmlformats.org/officeDocument/2006/relationships/slide" Target="slide63.xml"/><Relationship Id="rId10" Type="http://schemas.openxmlformats.org/officeDocument/2006/relationships/slide" Target="slide12.xml"/><Relationship Id="rId19" Type="http://schemas.openxmlformats.org/officeDocument/2006/relationships/slide" Target="slide27.xml"/><Relationship Id="rId31" Type="http://schemas.openxmlformats.org/officeDocument/2006/relationships/slide" Target="slide39.xml"/><Relationship Id="rId44" Type="http://schemas.openxmlformats.org/officeDocument/2006/relationships/slide" Target="slide58.xml"/><Relationship Id="rId52" Type="http://schemas.openxmlformats.org/officeDocument/2006/relationships/slide" Target="slide67.xml"/><Relationship Id="rId4" Type="http://schemas.openxmlformats.org/officeDocument/2006/relationships/slide" Target="slide2.xml"/><Relationship Id="rId9" Type="http://schemas.openxmlformats.org/officeDocument/2006/relationships/slide" Target="slide11.xml"/><Relationship Id="rId14" Type="http://schemas.openxmlformats.org/officeDocument/2006/relationships/slide" Target="slide21.xml"/><Relationship Id="rId22" Type="http://schemas.openxmlformats.org/officeDocument/2006/relationships/slide" Target="slide30.xml"/><Relationship Id="rId27" Type="http://schemas.openxmlformats.org/officeDocument/2006/relationships/slide" Target="slide35.xml"/><Relationship Id="rId30" Type="http://schemas.openxmlformats.org/officeDocument/2006/relationships/slide" Target="slide38.xml"/><Relationship Id="rId35" Type="http://schemas.openxmlformats.org/officeDocument/2006/relationships/slide" Target="slide47.xml"/><Relationship Id="rId43" Type="http://schemas.openxmlformats.org/officeDocument/2006/relationships/slide" Target="slide57.xml"/><Relationship Id="rId48" Type="http://schemas.openxmlformats.org/officeDocument/2006/relationships/slide" Target="slide62.xml"/><Relationship Id="rId56" Type="http://schemas.openxmlformats.org/officeDocument/2006/relationships/slide" Target="slide71.xml"/><Relationship Id="rId8" Type="http://schemas.openxmlformats.org/officeDocument/2006/relationships/slide" Target="slide10.xml"/><Relationship Id="rId51" Type="http://schemas.openxmlformats.org/officeDocument/2006/relationships/slide" Target="slide65.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0.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emf"/><Relationship Id="rId4" Type="http://schemas.openxmlformats.org/officeDocument/2006/relationships/image" Target="../media/image28.pn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8.wdp"/><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2.wdp"/><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chart" Target="../charts/chart9.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w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6.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7.wdp"/><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5.png"/><Relationship Id="rId5" Type="http://schemas.microsoft.com/office/2007/relationships/hdphoto" Target="../media/hdphoto19.wdp"/><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2AAC-9691-4CD2-886E-B7E4EA39EE6B}"/>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7BE1C00-4F25-4B30-993B-41C15C969D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CB4070D3-CE46-4216-A662-F538A5462A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25FC0C-E40C-4309-A2E9-D7ACA2F47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90007DC-3398-4E82-9601-92681ABB1D5D}"/>
                  </a:ext>
                </a:extLst>
              </p:cNvPr>
              <p:cNvGraphicFramePr>
                <a:graphicFrameLocks noChangeAspect="1"/>
              </p:cNvGraphicFramePr>
              <p:nvPr>
                <p:extLst>
                  <p:ext uri="{D42A27DB-BD31-4B8C-83A1-F6EECF244321}">
                    <p14:modId xmlns:p14="http://schemas.microsoft.com/office/powerpoint/2010/main" val="3997408827"/>
                  </p:ext>
                </p:extLst>
              </p:nvPr>
            </p:nvGraphicFramePr>
            <p:xfrm>
              <a:off x="838200" y="1987550"/>
              <a:ext cx="10515600" cy="4189413"/>
            </p:xfrm>
            <a:graphic>
              <a:graphicData uri="http://schemas.microsoft.com/office/powerpoint/2016/summaryzoom">
                <psuz:summaryZm>
                  <psuz:summaryZmObj sectionId="{3CF892C3-021B-47CB-A8DE-EA0AEC42520E}">
                    <psuz:zmPr id="{68B8BB1E-3B58-4892-B069-B0E097B9E491}" transitionDur="1000">
                      <p166:blipFill xmlns:p166="http://schemas.microsoft.com/office/powerpoint/2016/6/main">
                        <a:blip r:embed="rId2"/>
                        <a:stretch>
                          <a:fillRect/>
                        </a:stretch>
                      </p166:blipFill>
                      <p166:spPr xmlns:p166="http://schemas.microsoft.com/office/powerpoint/2016/6/main">
                        <a:xfrm>
                          <a:off x="368044" y="221613"/>
                          <a:ext cx="1051560" cy="591503"/>
                        </a:xfrm>
                        <a:prstGeom prst="rect">
                          <a:avLst/>
                        </a:prstGeom>
                        <a:ln w="3175">
                          <a:solidFill>
                            <a:prstClr val="ltGray"/>
                          </a:solidFill>
                        </a:ln>
                      </p166:spPr>
                    </psuz:zmPr>
                  </psuz:summaryZmObj>
                  <psuz:summaryZmObj sectionId="{55573B9C-F53A-4A9D-A30A-9C8C43BB5CB9}">
                    <psuz:zmPr id="{2B4B740B-C0ED-4F31-B3EB-D680667639CD}" transitionDur="1000">
                      <p166:blipFill xmlns:p166="http://schemas.microsoft.com/office/powerpoint/2016/6/main">
                        <a:blip r:embed="rId2"/>
                        <a:stretch>
                          <a:fillRect/>
                        </a:stretch>
                      </p166:blipFill>
                      <p166:spPr xmlns:p166="http://schemas.microsoft.com/office/powerpoint/2016/6/main">
                        <a:xfrm>
                          <a:off x="1459038" y="221613"/>
                          <a:ext cx="1051560" cy="591503"/>
                        </a:xfrm>
                        <a:prstGeom prst="rect">
                          <a:avLst/>
                        </a:prstGeom>
                        <a:ln w="3175">
                          <a:solidFill>
                            <a:prstClr val="ltGray"/>
                          </a:solidFill>
                        </a:ln>
                      </p166:spPr>
                    </psuz:zmPr>
                  </psuz:summaryZmObj>
                  <psuz:summaryZmObj sectionId="{935D34C3-AC6C-4699-B7F4-E3B8CEC0A986}">
                    <psuz:zmPr id="{1D2D7B4F-C0CF-4074-943D-EF89AB17B0E6}" transitionDur="1000">
                      <p166:blipFill xmlns:p166="http://schemas.microsoft.com/office/powerpoint/2016/6/main">
                        <a:blip r:embed="rId2"/>
                        <a:stretch>
                          <a:fillRect/>
                        </a:stretch>
                      </p166:blipFill>
                      <p166:spPr xmlns:p166="http://schemas.microsoft.com/office/powerpoint/2016/6/main">
                        <a:xfrm>
                          <a:off x="2550032" y="221613"/>
                          <a:ext cx="1051560" cy="591503"/>
                        </a:xfrm>
                        <a:prstGeom prst="rect">
                          <a:avLst/>
                        </a:prstGeom>
                        <a:ln w="3175">
                          <a:solidFill>
                            <a:prstClr val="ltGray"/>
                          </a:solidFill>
                        </a:ln>
                      </p166:spPr>
                    </psuz:zmPr>
                  </psuz:summaryZmObj>
                  <psuz:summaryZmObj sectionId="{989D26F6-C287-4658-8777-59E6BD154C50}">
                    <psuz:zmPr id="{7EA86061-7454-4E84-85FE-A18D61D8143D}" transitionDur="1000">
                      <p166:blipFill xmlns:p166="http://schemas.microsoft.com/office/powerpoint/2016/6/main">
                        <a:blip r:embed="rId2"/>
                        <a:stretch>
                          <a:fillRect/>
                        </a:stretch>
                      </p166:blipFill>
                      <p166:spPr xmlns:p166="http://schemas.microsoft.com/office/powerpoint/2016/6/main">
                        <a:xfrm>
                          <a:off x="3641026" y="221613"/>
                          <a:ext cx="1051560" cy="591503"/>
                        </a:xfrm>
                        <a:prstGeom prst="rect">
                          <a:avLst/>
                        </a:prstGeom>
                        <a:ln w="3175">
                          <a:solidFill>
                            <a:prstClr val="ltGray"/>
                          </a:solidFill>
                        </a:ln>
                      </p166:spPr>
                    </psuz:zmPr>
                  </psuz:summaryZmObj>
                  <psuz:summaryZmObj sectionId="{D30611C1-5C78-4CC5-B7B3-CF42E2CD6C5E}">
                    <psuz:zmPr id="{A1744CE1-ACFD-46F7-BCAC-A246E331A34B}" transitionDur="1000">
                      <p166:blipFill xmlns:p166="http://schemas.microsoft.com/office/powerpoint/2016/6/main">
                        <a:blip r:embed="rId2"/>
                        <a:stretch>
                          <a:fillRect/>
                        </a:stretch>
                      </p166:blipFill>
                      <p166:spPr xmlns:p166="http://schemas.microsoft.com/office/powerpoint/2016/6/main">
                        <a:xfrm>
                          <a:off x="4732020" y="221613"/>
                          <a:ext cx="1051560" cy="591503"/>
                        </a:xfrm>
                        <a:prstGeom prst="rect">
                          <a:avLst/>
                        </a:prstGeom>
                        <a:ln w="3175">
                          <a:solidFill>
                            <a:prstClr val="ltGray"/>
                          </a:solidFill>
                        </a:ln>
                      </p166:spPr>
                    </psuz:zmPr>
                  </psuz:summaryZmObj>
                  <psuz:summaryZmObj sectionId="{825E18AD-D7B6-4911-A93F-494FF9D0578F}">
                    <psuz:zmPr id="{3D73A839-DDC2-43CA-B62D-6BEE2AB4A72F}" transitionDur="1000">
                      <p166:blipFill xmlns:p166="http://schemas.microsoft.com/office/powerpoint/2016/6/main">
                        <a:blip r:embed="rId2"/>
                        <a:stretch>
                          <a:fillRect/>
                        </a:stretch>
                      </p166:blipFill>
                      <p166:spPr xmlns:p166="http://schemas.microsoft.com/office/powerpoint/2016/6/main">
                        <a:xfrm>
                          <a:off x="5823014" y="221613"/>
                          <a:ext cx="1051560" cy="591503"/>
                        </a:xfrm>
                        <a:prstGeom prst="rect">
                          <a:avLst/>
                        </a:prstGeom>
                        <a:ln w="3175">
                          <a:solidFill>
                            <a:prstClr val="ltGray"/>
                          </a:solidFill>
                        </a:ln>
                      </p166:spPr>
                    </psuz:zmPr>
                  </psuz:summaryZmObj>
                  <psuz:summaryZmObj sectionId="{B675E7AB-E61D-4ADB-80E5-9AC0CE0FFA05}">
                    <psuz:zmPr id="{40A5D60D-E9CA-4EDE-A64E-9E4F47E1A52D}" transitionDur="1000">
                      <p166:blipFill xmlns:p166="http://schemas.microsoft.com/office/powerpoint/2016/6/main">
                        <a:blip r:embed="rId2"/>
                        <a:stretch>
                          <a:fillRect/>
                        </a:stretch>
                      </p166:blipFill>
                      <p166:spPr xmlns:p166="http://schemas.microsoft.com/office/powerpoint/2016/6/main">
                        <a:xfrm>
                          <a:off x="6914008" y="221613"/>
                          <a:ext cx="1051560" cy="591503"/>
                        </a:xfrm>
                        <a:prstGeom prst="rect">
                          <a:avLst/>
                        </a:prstGeom>
                        <a:ln w="3175">
                          <a:solidFill>
                            <a:prstClr val="ltGray"/>
                          </a:solidFill>
                        </a:ln>
                      </p166:spPr>
                    </psuz:zmPr>
                  </psuz:summaryZmObj>
                  <psuz:summaryZmObj sectionId="{B4C84980-A4E8-4EE1-B133-F404A2A78E65}">
                    <psuz:zmPr id="{9A289943-50FD-499B-BFA2-7DDCECF3BD8E}" transitionDur="1000">
                      <p166:blipFill xmlns:p166="http://schemas.microsoft.com/office/powerpoint/2016/6/main">
                        <a:blip r:embed="rId2"/>
                        <a:stretch>
                          <a:fillRect/>
                        </a:stretch>
                      </p166:blipFill>
                      <p166:spPr xmlns:p166="http://schemas.microsoft.com/office/powerpoint/2016/6/main">
                        <a:xfrm>
                          <a:off x="8005002" y="221613"/>
                          <a:ext cx="1051560" cy="591503"/>
                        </a:xfrm>
                        <a:prstGeom prst="rect">
                          <a:avLst/>
                        </a:prstGeom>
                        <a:ln w="3175">
                          <a:solidFill>
                            <a:prstClr val="ltGray"/>
                          </a:solidFill>
                        </a:ln>
                      </p166:spPr>
                    </psuz:zmPr>
                  </psuz:summaryZmObj>
                  <psuz:summaryZmObj sectionId="{E6838CA5-686C-4B78-96F2-F096870980BB}">
                    <psuz:zmPr id="{F5AC22D3-2098-46C8-8867-FC07156B3AA5}" transitionDur="1000">
                      <p166:blipFill xmlns:p166="http://schemas.microsoft.com/office/powerpoint/2016/6/main">
                        <a:blip r:embed="rId2"/>
                        <a:stretch>
                          <a:fillRect/>
                        </a:stretch>
                      </p166:blipFill>
                      <p166:spPr xmlns:p166="http://schemas.microsoft.com/office/powerpoint/2016/6/main">
                        <a:xfrm>
                          <a:off x="9095996" y="221613"/>
                          <a:ext cx="1051560" cy="591503"/>
                        </a:xfrm>
                        <a:prstGeom prst="rect">
                          <a:avLst/>
                        </a:prstGeom>
                        <a:ln w="3175">
                          <a:solidFill>
                            <a:prstClr val="ltGray"/>
                          </a:solidFill>
                        </a:ln>
                      </p166:spPr>
                    </psuz:zmPr>
                  </psuz:summaryZmObj>
                  <psuz:summaryZmObj sectionId="{09348654-BF52-4E4C-A20C-ECC0ACF216C3}">
                    <psuz:zmPr id="{1D0F4299-1347-466A-A088-656C90C39285}" transitionDur="1000">
                      <p166:blipFill xmlns:p166="http://schemas.microsoft.com/office/powerpoint/2016/6/main">
                        <a:blip r:embed="rId2"/>
                        <a:stretch>
                          <a:fillRect/>
                        </a:stretch>
                      </p166:blipFill>
                      <p166:spPr xmlns:p166="http://schemas.microsoft.com/office/powerpoint/2016/6/main">
                        <a:xfrm>
                          <a:off x="368044" y="852550"/>
                          <a:ext cx="1051560" cy="591503"/>
                        </a:xfrm>
                        <a:prstGeom prst="rect">
                          <a:avLst/>
                        </a:prstGeom>
                        <a:ln w="3175">
                          <a:solidFill>
                            <a:prstClr val="ltGray"/>
                          </a:solidFill>
                        </a:ln>
                      </p166:spPr>
                    </psuz:zmPr>
                  </psuz:summaryZmObj>
                  <psuz:summaryZmObj sectionId="{471DD918-A92E-41C0-A3DD-D463DA2144AF}">
                    <psuz:zmPr id="{5173A761-1121-4EFB-A1CC-3E0B12C90B81}" transitionDur="1000">
                      <p166:blipFill xmlns:p166="http://schemas.microsoft.com/office/powerpoint/2016/6/main">
                        <a:blip r:embed="rId2"/>
                        <a:stretch>
                          <a:fillRect/>
                        </a:stretch>
                      </p166:blipFill>
                      <p166:spPr xmlns:p166="http://schemas.microsoft.com/office/powerpoint/2016/6/main">
                        <a:xfrm>
                          <a:off x="1459038" y="852550"/>
                          <a:ext cx="1051560" cy="591503"/>
                        </a:xfrm>
                        <a:prstGeom prst="rect">
                          <a:avLst/>
                        </a:prstGeom>
                        <a:ln w="3175">
                          <a:solidFill>
                            <a:prstClr val="ltGray"/>
                          </a:solidFill>
                        </a:ln>
                      </p166:spPr>
                    </psuz:zmPr>
                  </psuz:summaryZmObj>
                  <psuz:summaryZmObj sectionId="{AA0ABAB7-E79B-495D-8AB4-FBACB4F1DA7A}">
                    <psuz:zmPr id="{29D3984C-2D20-42F9-8A41-8D308DF66A8C}" transitionDur="1000">
                      <p166:blipFill xmlns:p166="http://schemas.microsoft.com/office/powerpoint/2016/6/main">
                        <a:blip r:embed="rId2"/>
                        <a:stretch>
                          <a:fillRect/>
                        </a:stretch>
                      </p166:blipFill>
                      <p166:spPr xmlns:p166="http://schemas.microsoft.com/office/powerpoint/2016/6/main">
                        <a:xfrm>
                          <a:off x="2550032" y="852550"/>
                          <a:ext cx="1051560" cy="591503"/>
                        </a:xfrm>
                        <a:prstGeom prst="rect">
                          <a:avLst/>
                        </a:prstGeom>
                        <a:ln w="3175">
                          <a:solidFill>
                            <a:prstClr val="ltGray"/>
                          </a:solidFill>
                        </a:ln>
                      </p166:spPr>
                    </psuz:zmPr>
                  </psuz:summaryZmObj>
                  <psuz:summaryZmObj sectionId="{053CE3BB-0D73-4B17-A672-809E3C4593DA}">
                    <psuz:zmPr id="{5C0A6680-63F9-424B-8213-F886F931716E}" transitionDur="1000">
                      <p166:blipFill xmlns:p166="http://schemas.microsoft.com/office/powerpoint/2016/6/main">
                        <a:blip r:embed="rId2"/>
                        <a:stretch>
                          <a:fillRect/>
                        </a:stretch>
                      </p166:blipFill>
                      <p166:spPr xmlns:p166="http://schemas.microsoft.com/office/powerpoint/2016/6/main">
                        <a:xfrm>
                          <a:off x="3641026" y="852550"/>
                          <a:ext cx="1051560" cy="591503"/>
                        </a:xfrm>
                        <a:prstGeom prst="rect">
                          <a:avLst/>
                        </a:prstGeom>
                        <a:ln w="3175">
                          <a:solidFill>
                            <a:prstClr val="ltGray"/>
                          </a:solidFill>
                        </a:ln>
                      </p166:spPr>
                    </psuz:zmPr>
                  </psuz:summaryZmObj>
                  <psuz:summaryZmObj sectionId="{5536D245-F7E9-4213-988B-2DB5B3B253F6}">
                    <psuz:zmPr id="{7798D32D-6172-48E7-B834-14439844DA28}" transitionDur="1000">
                      <p166:blipFill xmlns:p166="http://schemas.microsoft.com/office/powerpoint/2016/6/main">
                        <a:blip r:embed="rId2"/>
                        <a:stretch>
                          <a:fillRect/>
                        </a:stretch>
                      </p166:blipFill>
                      <p166:spPr xmlns:p166="http://schemas.microsoft.com/office/powerpoint/2016/6/main">
                        <a:xfrm>
                          <a:off x="4732020" y="852550"/>
                          <a:ext cx="1051560" cy="591503"/>
                        </a:xfrm>
                        <a:prstGeom prst="rect">
                          <a:avLst/>
                        </a:prstGeom>
                        <a:ln w="3175">
                          <a:solidFill>
                            <a:prstClr val="ltGray"/>
                          </a:solidFill>
                        </a:ln>
                      </p166:spPr>
                    </psuz:zmPr>
                  </psuz:summaryZmObj>
                  <psuz:summaryZmObj sectionId="{CA72C309-5EAF-4CB3-AFF6-E148795DB164}">
                    <psuz:zmPr id="{7C40DE62-1BCE-4994-B223-CFFB59A91EF3}" transitionDur="1000">
                      <p166:blipFill xmlns:p166="http://schemas.microsoft.com/office/powerpoint/2016/6/main">
                        <a:blip r:embed="rId2"/>
                        <a:stretch>
                          <a:fillRect/>
                        </a:stretch>
                      </p166:blipFill>
                      <p166:spPr xmlns:p166="http://schemas.microsoft.com/office/powerpoint/2016/6/main">
                        <a:xfrm>
                          <a:off x="5823014" y="852550"/>
                          <a:ext cx="1051560" cy="591503"/>
                        </a:xfrm>
                        <a:prstGeom prst="rect">
                          <a:avLst/>
                        </a:prstGeom>
                        <a:ln w="3175">
                          <a:solidFill>
                            <a:prstClr val="ltGray"/>
                          </a:solidFill>
                        </a:ln>
                      </p166:spPr>
                    </psuz:zmPr>
                  </psuz:summaryZmObj>
                  <psuz:summaryZmObj sectionId="{7BD1E1EE-7DCB-40D3-A659-747B75EE8E9E}">
                    <psuz:zmPr id="{A8CC6B61-1956-4C7A-81F9-F90033821782}" transitionDur="1000">
                      <p166:blipFill xmlns:p166="http://schemas.microsoft.com/office/powerpoint/2016/6/main">
                        <a:blip r:embed="rId2"/>
                        <a:stretch>
                          <a:fillRect/>
                        </a:stretch>
                      </p166:blipFill>
                      <p166:spPr xmlns:p166="http://schemas.microsoft.com/office/powerpoint/2016/6/main">
                        <a:xfrm>
                          <a:off x="6914008" y="852550"/>
                          <a:ext cx="1051560" cy="591503"/>
                        </a:xfrm>
                        <a:prstGeom prst="rect">
                          <a:avLst/>
                        </a:prstGeom>
                        <a:ln w="3175">
                          <a:solidFill>
                            <a:prstClr val="ltGray"/>
                          </a:solidFill>
                        </a:ln>
                      </p166:spPr>
                    </psuz:zmPr>
                  </psuz:summaryZmObj>
                  <psuz:summaryZmObj sectionId="{AA2EDEED-00A7-41DD-A5A6-937051F015CC}">
                    <psuz:zmPr id="{347EE534-EEA5-428A-AC63-75ABECBE4AE1}" transitionDur="1000">
                      <p166:blipFill xmlns:p166="http://schemas.microsoft.com/office/powerpoint/2016/6/main">
                        <a:blip r:embed="rId2"/>
                        <a:stretch>
                          <a:fillRect/>
                        </a:stretch>
                      </p166:blipFill>
                      <p166:spPr xmlns:p166="http://schemas.microsoft.com/office/powerpoint/2016/6/main">
                        <a:xfrm>
                          <a:off x="8005002" y="852550"/>
                          <a:ext cx="1051560" cy="591503"/>
                        </a:xfrm>
                        <a:prstGeom prst="rect">
                          <a:avLst/>
                        </a:prstGeom>
                        <a:ln w="3175">
                          <a:solidFill>
                            <a:prstClr val="ltGray"/>
                          </a:solidFill>
                        </a:ln>
                      </p166:spPr>
                    </psuz:zmPr>
                  </psuz:summaryZmObj>
                  <psuz:summaryZmObj sectionId="{4D9658F7-EC3D-4860-9E97-53CE116C0449}">
                    <psuz:zmPr id="{47E9DEBA-52A8-45F9-A37A-EB1FE12B7E8F}" transitionDur="1000">
                      <p166:blipFill xmlns:p166="http://schemas.microsoft.com/office/powerpoint/2016/6/main">
                        <a:blip r:embed="rId2"/>
                        <a:stretch>
                          <a:fillRect/>
                        </a:stretch>
                      </p166:blipFill>
                      <p166:spPr xmlns:p166="http://schemas.microsoft.com/office/powerpoint/2016/6/main">
                        <a:xfrm>
                          <a:off x="9095996" y="852550"/>
                          <a:ext cx="1051560" cy="591503"/>
                        </a:xfrm>
                        <a:prstGeom prst="rect">
                          <a:avLst/>
                        </a:prstGeom>
                        <a:ln w="3175">
                          <a:solidFill>
                            <a:prstClr val="ltGray"/>
                          </a:solidFill>
                        </a:ln>
                      </p166:spPr>
                    </psuz:zmPr>
                  </psuz:summaryZmObj>
                  <psuz:summaryZmObj sectionId="{F98C73C9-46C7-4D2B-9053-C431BB4592D0}">
                    <psuz:zmPr id="{51453862-F2DE-4FA4-941F-0DA9FA67900C}" transitionDur="1000">
                      <p166:blipFill xmlns:p166="http://schemas.microsoft.com/office/powerpoint/2016/6/main">
                        <a:blip r:embed="rId2"/>
                        <a:stretch>
                          <a:fillRect/>
                        </a:stretch>
                      </p166:blipFill>
                      <p166:spPr xmlns:p166="http://schemas.microsoft.com/office/powerpoint/2016/6/main">
                        <a:xfrm>
                          <a:off x="368044" y="1483487"/>
                          <a:ext cx="1051560" cy="591503"/>
                        </a:xfrm>
                        <a:prstGeom prst="rect">
                          <a:avLst/>
                        </a:prstGeom>
                        <a:ln w="3175">
                          <a:solidFill>
                            <a:prstClr val="ltGray"/>
                          </a:solidFill>
                        </a:ln>
                      </p166:spPr>
                    </psuz:zmPr>
                  </psuz:summaryZmObj>
                  <psuz:summaryZmObj sectionId="{DDE1E6A5-FF81-4398-BC45-21F0EEE723CD}">
                    <psuz:zmPr id="{BE9DB6CE-9F32-46DB-AF98-59E4E7A05346}" transitionDur="1000">
                      <p166:blipFill xmlns:p166="http://schemas.microsoft.com/office/powerpoint/2016/6/main">
                        <a:blip r:embed="rId2"/>
                        <a:stretch>
                          <a:fillRect/>
                        </a:stretch>
                      </p166:blipFill>
                      <p166:spPr xmlns:p166="http://schemas.microsoft.com/office/powerpoint/2016/6/main">
                        <a:xfrm>
                          <a:off x="1459038" y="1483487"/>
                          <a:ext cx="1051560" cy="591503"/>
                        </a:xfrm>
                        <a:prstGeom prst="rect">
                          <a:avLst/>
                        </a:prstGeom>
                        <a:ln w="3175">
                          <a:solidFill>
                            <a:prstClr val="ltGray"/>
                          </a:solidFill>
                        </a:ln>
                      </p166:spPr>
                    </psuz:zmPr>
                  </psuz:summaryZmObj>
                  <psuz:summaryZmObj sectionId="{E6D9D563-292D-4EEF-B102-7E691F3CE542}">
                    <psuz:zmPr id="{C1CF65E3-3F37-4C47-9188-A3083C8EC3AE}" transitionDur="1000">
                      <p166:blipFill xmlns:p166="http://schemas.microsoft.com/office/powerpoint/2016/6/main">
                        <a:blip r:embed="rId2"/>
                        <a:stretch>
                          <a:fillRect/>
                        </a:stretch>
                      </p166:blipFill>
                      <p166:spPr xmlns:p166="http://schemas.microsoft.com/office/powerpoint/2016/6/main">
                        <a:xfrm>
                          <a:off x="2550032" y="1483487"/>
                          <a:ext cx="1051560" cy="591503"/>
                        </a:xfrm>
                        <a:prstGeom prst="rect">
                          <a:avLst/>
                        </a:prstGeom>
                        <a:ln w="3175">
                          <a:solidFill>
                            <a:prstClr val="ltGray"/>
                          </a:solidFill>
                        </a:ln>
                      </p166:spPr>
                    </psuz:zmPr>
                  </psuz:summaryZmObj>
                  <psuz:summaryZmObj sectionId="{B20E4766-861A-4F41-ACCE-0C9BBD0433DB}">
                    <psuz:zmPr id="{160B909C-35ED-406E-B37E-A09A7DECD4AB}" transitionDur="1000">
                      <p166:blipFill xmlns:p166="http://schemas.microsoft.com/office/powerpoint/2016/6/main">
                        <a:blip r:embed="rId2"/>
                        <a:stretch>
                          <a:fillRect/>
                        </a:stretch>
                      </p166:blipFill>
                      <p166:spPr xmlns:p166="http://schemas.microsoft.com/office/powerpoint/2016/6/main">
                        <a:xfrm>
                          <a:off x="3641026" y="1483487"/>
                          <a:ext cx="1051560" cy="591503"/>
                        </a:xfrm>
                        <a:prstGeom prst="rect">
                          <a:avLst/>
                        </a:prstGeom>
                        <a:ln w="3175">
                          <a:solidFill>
                            <a:prstClr val="ltGray"/>
                          </a:solidFill>
                        </a:ln>
                      </p166:spPr>
                    </psuz:zmPr>
                  </psuz:summaryZmObj>
                  <psuz:summaryZmObj sectionId="{73B07054-81B9-428C-A2BC-A9F445367332}">
                    <psuz:zmPr id="{BA7B0C55-5622-4D0A-AA35-9C3ACCA5795C}" transitionDur="1000">
                      <p166:blipFill xmlns:p166="http://schemas.microsoft.com/office/powerpoint/2016/6/main">
                        <a:blip r:embed="rId2"/>
                        <a:stretch>
                          <a:fillRect/>
                        </a:stretch>
                      </p166:blipFill>
                      <p166:spPr xmlns:p166="http://schemas.microsoft.com/office/powerpoint/2016/6/main">
                        <a:xfrm>
                          <a:off x="4732020" y="1483487"/>
                          <a:ext cx="1051560" cy="591503"/>
                        </a:xfrm>
                        <a:prstGeom prst="rect">
                          <a:avLst/>
                        </a:prstGeom>
                        <a:ln w="3175">
                          <a:solidFill>
                            <a:prstClr val="ltGray"/>
                          </a:solidFill>
                        </a:ln>
                      </p166:spPr>
                    </psuz:zmPr>
                  </psuz:summaryZmObj>
                  <psuz:summaryZmObj sectionId="{4BAA935F-9170-45F6-850C-E5017C3BDBA3}">
                    <psuz:zmPr id="{7699ACCB-F403-41A9-B06E-DC44CF62ECCE}" transitionDur="1000">
                      <p166:blipFill xmlns:p166="http://schemas.microsoft.com/office/powerpoint/2016/6/main">
                        <a:blip r:embed="rId2"/>
                        <a:stretch>
                          <a:fillRect/>
                        </a:stretch>
                      </p166:blipFill>
                      <p166:spPr xmlns:p166="http://schemas.microsoft.com/office/powerpoint/2016/6/main">
                        <a:xfrm>
                          <a:off x="5823014" y="1483487"/>
                          <a:ext cx="1051560" cy="591503"/>
                        </a:xfrm>
                        <a:prstGeom prst="rect">
                          <a:avLst/>
                        </a:prstGeom>
                        <a:ln w="3175">
                          <a:solidFill>
                            <a:prstClr val="ltGray"/>
                          </a:solidFill>
                        </a:ln>
                      </p166:spPr>
                    </psuz:zmPr>
                  </psuz:summaryZmObj>
                  <psuz:summaryZmObj sectionId="{CAA8619B-401F-4D74-B046-2062D294ABBB}">
                    <psuz:zmPr id="{DA54027C-4AD2-4044-BBCC-FE27CA73E1E2}" transitionDur="1000">
                      <p166:blipFill xmlns:p166="http://schemas.microsoft.com/office/powerpoint/2016/6/main">
                        <a:blip r:embed="rId2"/>
                        <a:stretch>
                          <a:fillRect/>
                        </a:stretch>
                      </p166:blipFill>
                      <p166:spPr xmlns:p166="http://schemas.microsoft.com/office/powerpoint/2016/6/main">
                        <a:xfrm>
                          <a:off x="6914008" y="1483487"/>
                          <a:ext cx="1051560" cy="591503"/>
                        </a:xfrm>
                        <a:prstGeom prst="rect">
                          <a:avLst/>
                        </a:prstGeom>
                        <a:ln w="3175">
                          <a:solidFill>
                            <a:prstClr val="ltGray"/>
                          </a:solidFill>
                        </a:ln>
                      </p166:spPr>
                    </psuz:zmPr>
                  </psuz:summaryZmObj>
                  <psuz:summaryZmObj sectionId="{B6F4D0A0-FB0D-492F-AE6F-72F991118064}">
                    <psuz:zmPr id="{F9F80307-6084-48B0-9FF0-0DC82C0D7414}" transitionDur="1000">
                      <p166:blipFill xmlns:p166="http://schemas.microsoft.com/office/powerpoint/2016/6/main">
                        <a:blip r:embed="rId2"/>
                        <a:stretch>
                          <a:fillRect/>
                        </a:stretch>
                      </p166:blipFill>
                      <p166:spPr xmlns:p166="http://schemas.microsoft.com/office/powerpoint/2016/6/main">
                        <a:xfrm>
                          <a:off x="8005002" y="1483487"/>
                          <a:ext cx="1051560" cy="591503"/>
                        </a:xfrm>
                        <a:prstGeom prst="rect">
                          <a:avLst/>
                        </a:prstGeom>
                        <a:ln w="3175">
                          <a:solidFill>
                            <a:prstClr val="ltGray"/>
                          </a:solidFill>
                        </a:ln>
                      </p166:spPr>
                    </psuz:zmPr>
                  </psuz:summaryZmObj>
                  <psuz:summaryZmObj sectionId="{9F277CBC-106E-43D3-BC07-2AD9E99208C2}">
                    <psuz:zmPr id="{929A9017-E32C-4967-A08A-D0A0656E1647}" transitionDur="1000">
                      <p166:blipFill xmlns:p166="http://schemas.microsoft.com/office/powerpoint/2016/6/main">
                        <a:blip r:embed="rId2"/>
                        <a:stretch>
                          <a:fillRect/>
                        </a:stretch>
                      </p166:blipFill>
                      <p166:spPr xmlns:p166="http://schemas.microsoft.com/office/powerpoint/2016/6/main">
                        <a:xfrm>
                          <a:off x="9095996" y="1483487"/>
                          <a:ext cx="1051560" cy="591503"/>
                        </a:xfrm>
                        <a:prstGeom prst="rect">
                          <a:avLst/>
                        </a:prstGeom>
                        <a:ln w="3175">
                          <a:solidFill>
                            <a:prstClr val="ltGray"/>
                          </a:solidFill>
                        </a:ln>
                      </p166:spPr>
                    </psuz:zmPr>
                  </psuz:summaryZmObj>
                  <psuz:summaryZmObj sectionId="{EB215680-66B9-4CC8-8956-A453099D9CFF}">
                    <psuz:zmPr id="{4C1A477E-AB97-44F9-837A-FB735546EEDE}" transitionDur="1000">
                      <p166:blipFill xmlns:p166="http://schemas.microsoft.com/office/powerpoint/2016/6/main">
                        <a:blip r:embed="rId2"/>
                        <a:stretch>
                          <a:fillRect/>
                        </a:stretch>
                      </p166:blipFill>
                      <p166:spPr xmlns:p166="http://schemas.microsoft.com/office/powerpoint/2016/6/main">
                        <a:xfrm>
                          <a:off x="368044" y="2114424"/>
                          <a:ext cx="1051560" cy="591503"/>
                        </a:xfrm>
                        <a:prstGeom prst="rect">
                          <a:avLst/>
                        </a:prstGeom>
                        <a:ln w="3175">
                          <a:solidFill>
                            <a:prstClr val="ltGray"/>
                          </a:solidFill>
                        </a:ln>
                      </p166:spPr>
                    </psuz:zmPr>
                  </psuz:summaryZmObj>
                  <psuz:summaryZmObj sectionId="{486BA8EE-B03B-40B3-8D43-B3FDA9F6D9AB}">
                    <psuz:zmPr id="{8223A3B9-610F-411D-816D-91F7BCE26AA8}" transitionDur="1000">
                      <p166:blipFill xmlns:p166="http://schemas.microsoft.com/office/powerpoint/2016/6/main">
                        <a:blip r:embed="rId3"/>
                        <a:stretch>
                          <a:fillRect/>
                        </a:stretch>
                      </p166:blipFill>
                      <p166:spPr xmlns:p166="http://schemas.microsoft.com/office/powerpoint/2016/6/main">
                        <a:xfrm>
                          <a:off x="1459038" y="2114424"/>
                          <a:ext cx="1051560" cy="591503"/>
                        </a:xfrm>
                        <a:prstGeom prst="rect">
                          <a:avLst/>
                        </a:prstGeom>
                        <a:ln w="3175">
                          <a:solidFill>
                            <a:prstClr val="ltGray"/>
                          </a:solidFill>
                        </a:ln>
                      </p166:spPr>
                    </psuz:zmPr>
                  </psuz:summaryZmObj>
                  <psuz:summaryZmObj sectionId="{D25A3D3E-EEE3-4773-955B-7C452CC7E221}">
                    <psuz:zmPr id="{0B406092-C343-4922-A240-A9F71648A79F}" transitionDur="1000">
                      <p166:blipFill xmlns:p166="http://schemas.microsoft.com/office/powerpoint/2016/6/main">
                        <a:blip r:embed="rId2"/>
                        <a:stretch>
                          <a:fillRect/>
                        </a:stretch>
                      </p166:blipFill>
                      <p166:spPr xmlns:p166="http://schemas.microsoft.com/office/powerpoint/2016/6/main">
                        <a:xfrm>
                          <a:off x="2550032" y="2114424"/>
                          <a:ext cx="1051560" cy="591503"/>
                        </a:xfrm>
                        <a:prstGeom prst="rect">
                          <a:avLst/>
                        </a:prstGeom>
                        <a:ln w="3175">
                          <a:solidFill>
                            <a:prstClr val="ltGray"/>
                          </a:solidFill>
                        </a:ln>
                      </p166:spPr>
                    </psuz:zmPr>
                  </psuz:summaryZmObj>
                  <psuz:summaryZmObj sectionId="{76BE4FCD-8EF1-46FA-8A66-75366201DF39}">
                    <psuz:zmPr id="{F13CFCC4-96C3-441C-A12B-49B467303929}" transitionDur="1000">
                      <p166:blipFill xmlns:p166="http://schemas.microsoft.com/office/powerpoint/2016/6/main">
                        <a:blip r:embed="rId2"/>
                        <a:stretch>
                          <a:fillRect/>
                        </a:stretch>
                      </p166:blipFill>
                      <p166:spPr xmlns:p166="http://schemas.microsoft.com/office/powerpoint/2016/6/main">
                        <a:xfrm>
                          <a:off x="3641026" y="2114424"/>
                          <a:ext cx="1051560" cy="591503"/>
                        </a:xfrm>
                        <a:prstGeom prst="rect">
                          <a:avLst/>
                        </a:prstGeom>
                        <a:ln w="3175">
                          <a:solidFill>
                            <a:prstClr val="ltGray"/>
                          </a:solidFill>
                        </a:ln>
                      </p166:spPr>
                    </psuz:zmPr>
                  </psuz:summaryZmObj>
                  <psuz:summaryZmObj sectionId="{AAEF59D7-C488-47F5-B42E-47C9F90C1C43}">
                    <psuz:zmPr id="{973DA030-5DBE-4EFA-9C38-22F669E543A1}" transitionDur="1000">
                      <p166:blipFill xmlns:p166="http://schemas.microsoft.com/office/powerpoint/2016/6/main">
                        <a:blip r:embed="rId2"/>
                        <a:stretch>
                          <a:fillRect/>
                        </a:stretch>
                      </p166:blipFill>
                      <p166:spPr xmlns:p166="http://schemas.microsoft.com/office/powerpoint/2016/6/main">
                        <a:xfrm>
                          <a:off x="4732020" y="2114424"/>
                          <a:ext cx="1051560" cy="591503"/>
                        </a:xfrm>
                        <a:prstGeom prst="rect">
                          <a:avLst/>
                        </a:prstGeom>
                        <a:ln w="3175">
                          <a:solidFill>
                            <a:prstClr val="ltGray"/>
                          </a:solidFill>
                        </a:ln>
                      </p166:spPr>
                    </psuz:zmPr>
                  </psuz:summaryZmObj>
                  <psuz:summaryZmObj sectionId="{8A7B5617-7C4A-4539-B420-2A37F4A86239}">
                    <psuz:zmPr id="{661C1F14-B273-4575-AE6F-16BFBB67FA3C}" transitionDur="1000">
                      <p166:blipFill xmlns:p166="http://schemas.microsoft.com/office/powerpoint/2016/6/main">
                        <a:blip r:embed="rId2"/>
                        <a:stretch>
                          <a:fillRect/>
                        </a:stretch>
                      </p166:blipFill>
                      <p166:spPr xmlns:p166="http://schemas.microsoft.com/office/powerpoint/2016/6/main">
                        <a:xfrm>
                          <a:off x="5823014" y="2114424"/>
                          <a:ext cx="1051560" cy="591503"/>
                        </a:xfrm>
                        <a:prstGeom prst="rect">
                          <a:avLst/>
                        </a:prstGeom>
                        <a:ln w="3175">
                          <a:solidFill>
                            <a:prstClr val="ltGray"/>
                          </a:solidFill>
                        </a:ln>
                      </p166:spPr>
                    </psuz:zmPr>
                  </psuz:summaryZmObj>
                  <psuz:summaryZmObj sectionId="{A73161B8-A547-4175-9D9F-3CF00B51FA8C}">
                    <psuz:zmPr id="{F7272E5A-82A9-4A12-9C2F-A0410A18CAE7}" transitionDur="1000">
                      <p166:blipFill xmlns:p166="http://schemas.microsoft.com/office/powerpoint/2016/6/main">
                        <a:blip r:embed="rId2"/>
                        <a:stretch>
                          <a:fillRect/>
                        </a:stretch>
                      </p166:blipFill>
                      <p166:spPr xmlns:p166="http://schemas.microsoft.com/office/powerpoint/2016/6/main">
                        <a:xfrm>
                          <a:off x="6914008" y="2114424"/>
                          <a:ext cx="1051560" cy="591503"/>
                        </a:xfrm>
                        <a:prstGeom prst="rect">
                          <a:avLst/>
                        </a:prstGeom>
                        <a:ln w="3175">
                          <a:solidFill>
                            <a:prstClr val="ltGray"/>
                          </a:solidFill>
                        </a:ln>
                      </p166:spPr>
                    </psuz:zmPr>
                  </psuz:summaryZmObj>
                  <psuz:summaryZmObj sectionId="{90CEB837-F748-401D-8584-D15B01C7C3C3}">
                    <psuz:zmPr id="{82A660AE-DBDD-4926-B93B-39AB9458A053}" transitionDur="1000">
                      <p166:blipFill xmlns:p166="http://schemas.microsoft.com/office/powerpoint/2016/6/main">
                        <a:blip r:embed="rId2"/>
                        <a:stretch>
                          <a:fillRect/>
                        </a:stretch>
                      </p166:blipFill>
                      <p166:spPr xmlns:p166="http://schemas.microsoft.com/office/powerpoint/2016/6/main">
                        <a:xfrm>
                          <a:off x="8005002" y="2114424"/>
                          <a:ext cx="1051560" cy="591503"/>
                        </a:xfrm>
                        <a:prstGeom prst="rect">
                          <a:avLst/>
                        </a:prstGeom>
                        <a:ln w="3175">
                          <a:solidFill>
                            <a:prstClr val="ltGray"/>
                          </a:solidFill>
                        </a:ln>
                      </p166:spPr>
                    </psuz:zmPr>
                  </psuz:summaryZmObj>
                  <psuz:summaryZmObj sectionId="{63377291-B5B9-483B-B8B4-F749B703A3F2}">
                    <psuz:zmPr id="{56F8FE1C-6647-44E2-9340-19801244C0A6}" transitionDur="1000">
                      <p166:blipFill xmlns:p166="http://schemas.microsoft.com/office/powerpoint/2016/6/main">
                        <a:blip r:embed="rId2"/>
                        <a:stretch>
                          <a:fillRect/>
                        </a:stretch>
                      </p166:blipFill>
                      <p166:spPr xmlns:p166="http://schemas.microsoft.com/office/powerpoint/2016/6/main">
                        <a:xfrm>
                          <a:off x="9095996" y="2114424"/>
                          <a:ext cx="1051560" cy="591503"/>
                        </a:xfrm>
                        <a:prstGeom prst="rect">
                          <a:avLst/>
                        </a:prstGeom>
                        <a:ln w="3175">
                          <a:solidFill>
                            <a:prstClr val="ltGray"/>
                          </a:solidFill>
                        </a:ln>
                      </p166:spPr>
                    </psuz:zmPr>
                  </psuz:summaryZmObj>
                  <psuz:summaryZmObj sectionId="{CC3C1FC6-B19E-4330-872B-ECAFFB64FDC5}">
                    <psuz:zmPr id="{CE927C64-6DCF-4C6F-AE39-0FDB59882B34}" transitionDur="1000">
                      <p166:blipFill xmlns:p166="http://schemas.microsoft.com/office/powerpoint/2016/6/main">
                        <a:blip r:embed="rId2"/>
                        <a:stretch>
                          <a:fillRect/>
                        </a:stretch>
                      </p166:blipFill>
                      <p166:spPr xmlns:p166="http://schemas.microsoft.com/office/powerpoint/2016/6/main">
                        <a:xfrm>
                          <a:off x="368044" y="2745361"/>
                          <a:ext cx="1051560" cy="591503"/>
                        </a:xfrm>
                        <a:prstGeom prst="rect">
                          <a:avLst/>
                        </a:prstGeom>
                        <a:ln w="3175">
                          <a:solidFill>
                            <a:prstClr val="ltGray"/>
                          </a:solidFill>
                        </a:ln>
                      </p166:spPr>
                    </psuz:zmPr>
                  </psuz:summaryZmObj>
                  <psuz:summaryZmObj sectionId="{FB95A18C-15C0-430D-A568-45BEFF502DCF}">
                    <psuz:zmPr id="{BE91B8E5-7872-4227-B3D4-D30BB593AC57}" transitionDur="1000">
                      <p166:blipFill xmlns:p166="http://schemas.microsoft.com/office/powerpoint/2016/6/main">
                        <a:blip r:embed="rId2"/>
                        <a:stretch>
                          <a:fillRect/>
                        </a:stretch>
                      </p166:blipFill>
                      <p166:spPr xmlns:p166="http://schemas.microsoft.com/office/powerpoint/2016/6/main">
                        <a:xfrm>
                          <a:off x="1459038" y="2745361"/>
                          <a:ext cx="1051560" cy="591503"/>
                        </a:xfrm>
                        <a:prstGeom prst="rect">
                          <a:avLst/>
                        </a:prstGeom>
                        <a:ln w="3175">
                          <a:solidFill>
                            <a:prstClr val="ltGray"/>
                          </a:solidFill>
                        </a:ln>
                      </p166:spPr>
                    </psuz:zmPr>
                  </psuz:summaryZmObj>
                  <psuz:summaryZmObj sectionId="{CB2FCC89-998D-4344-B1FF-1304420B8770}">
                    <psuz:zmPr id="{B6209707-CA3B-4A53-85DD-38ED18D5982A}" transitionDur="1000">
                      <p166:blipFill xmlns:p166="http://schemas.microsoft.com/office/powerpoint/2016/6/main">
                        <a:blip r:embed="rId2"/>
                        <a:stretch>
                          <a:fillRect/>
                        </a:stretch>
                      </p166:blipFill>
                      <p166:spPr xmlns:p166="http://schemas.microsoft.com/office/powerpoint/2016/6/main">
                        <a:xfrm>
                          <a:off x="2550032" y="2745361"/>
                          <a:ext cx="1051560" cy="591503"/>
                        </a:xfrm>
                        <a:prstGeom prst="rect">
                          <a:avLst/>
                        </a:prstGeom>
                        <a:ln w="3175">
                          <a:solidFill>
                            <a:prstClr val="ltGray"/>
                          </a:solidFill>
                        </a:ln>
                      </p166:spPr>
                    </psuz:zmPr>
                  </psuz:summaryZmObj>
                  <psuz:summaryZmObj sectionId="{F8486A95-7141-4640-A1A6-CECDB7170124}">
                    <psuz:zmPr id="{9D6F29AB-8124-42A8-A005-C1E86C4A533D}" transitionDur="1000">
                      <p166:blipFill xmlns:p166="http://schemas.microsoft.com/office/powerpoint/2016/6/main">
                        <a:blip r:embed="rId2"/>
                        <a:stretch>
                          <a:fillRect/>
                        </a:stretch>
                      </p166:blipFill>
                      <p166:spPr xmlns:p166="http://schemas.microsoft.com/office/powerpoint/2016/6/main">
                        <a:xfrm>
                          <a:off x="3641026" y="2745361"/>
                          <a:ext cx="1051560" cy="591503"/>
                        </a:xfrm>
                        <a:prstGeom prst="rect">
                          <a:avLst/>
                        </a:prstGeom>
                        <a:ln w="3175">
                          <a:solidFill>
                            <a:prstClr val="ltGray"/>
                          </a:solidFill>
                        </a:ln>
                      </p166:spPr>
                    </psuz:zmPr>
                  </psuz:summaryZmObj>
                  <psuz:summaryZmObj sectionId="{F880EF7E-452A-49A0-89AD-2E7526C227C0}">
                    <psuz:zmPr id="{8027730D-2FF5-456E-8F86-F8CEBCA21F50}" transitionDur="1000">
                      <p166:blipFill xmlns:p166="http://schemas.microsoft.com/office/powerpoint/2016/6/main">
                        <a:blip r:embed="rId2"/>
                        <a:stretch>
                          <a:fillRect/>
                        </a:stretch>
                      </p166:blipFill>
                      <p166:spPr xmlns:p166="http://schemas.microsoft.com/office/powerpoint/2016/6/main">
                        <a:xfrm>
                          <a:off x="4732020" y="2745361"/>
                          <a:ext cx="1051560" cy="591503"/>
                        </a:xfrm>
                        <a:prstGeom prst="rect">
                          <a:avLst/>
                        </a:prstGeom>
                        <a:ln w="3175">
                          <a:solidFill>
                            <a:prstClr val="ltGray"/>
                          </a:solidFill>
                        </a:ln>
                      </p166:spPr>
                    </psuz:zmPr>
                  </psuz:summaryZmObj>
                  <psuz:summaryZmObj sectionId="{99C8071E-63F4-4660-88CC-47317DB5FB6E}">
                    <psuz:zmPr id="{15907823-AFF3-402C-B982-A6E5E258C7BA}" transitionDur="1000">
                      <p166:blipFill xmlns:p166="http://schemas.microsoft.com/office/powerpoint/2016/6/main">
                        <a:blip r:embed="rId2"/>
                        <a:stretch>
                          <a:fillRect/>
                        </a:stretch>
                      </p166:blipFill>
                      <p166:spPr xmlns:p166="http://schemas.microsoft.com/office/powerpoint/2016/6/main">
                        <a:xfrm>
                          <a:off x="5823014" y="2745361"/>
                          <a:ext cx="1051560" cy="591503"/>
                        </a:xfrm>
                        <a:prstGeom prst="rect">
                          <a:avLst/>
                        </a:prstGeom>
                        <a:ln w="3175">
                          <a:solidFill>
                            <a:prstClr val="ltGray"/>
                          </a:solidFill>
                        </a:ln>
                      </p166:spPr>
                    </psuz:zmPr>
                  </psuz:summaryZmObj>
                  <psuz:summaryZmObj sectionId="{AABA2180-5961-4727-890F-EE5B10E55C10}">
                    <psuz:zmPr id="{353044C0-E0CE-458F-9AE3-105DEF6C1A88}" transitionDur="1000">
                      <p166:blipFill xmlns:p166="http://schemas.microsoft.com/office/powerpoint/2016/6/main">
                        <a:blip r:embed="rId2"/>
                        <a:stretch>
                          <a:fillRect/>
                        </a:stretch>
                      </p166:blipFill>
                      <p166:spPr xmlns:p166="http://schemas.microsoft.com/office/powerpoint/2016/6/main">
                        <a:xfrm>
                          <a:off x="6914008" y="2745361"/>
                          <a:ext cx="1051560" cy="591503"/>
                        </a:xfrm>
                        <a:prstGeom prst="rect">
                          <a:avLst/>
                        </a:prstGeom>
                        <a:ln w="3175">
                          <a:solidFill>
                            <a:prstClr val="ltGray"/>
                          </a:solidFill>
                        </a:ln>
                      </p166:spPr>
                    </psuz:zmPr>
                  </psuz:summaryZmObj>
                  <psuz:summaryZmObj sectionId="{B9C558B5-A8A3-4B9D-B033-5405EBFCBEC5}">
                    <psuz:zmPr id="{96530A0F-C44B-4095-97D3-52DC278BC878}" transitionDur="1000">
                      <p166:blipFill xmlns:p166="http://schemas.microsoft.com/office/powerpoint/2016/6/main">
                        <a:blip r:embed="rId2"/>
                        <a:stretch>
                          <a:fillRect/>
                        </a:stretch>
                      </p166:blipFill>
                      <p166:spPr xmlns:p166="http://schemas.microsoft.com/office/powerpoint/2016/6/main">
                        <a:xfrm>
                          <a:off x="8005002" y="2745361"/>
                          <a:ext cx="1051560" cy="591503"/>
                        </a:xfrm>
                        <a:prstGeom prst="rect">
                          <a:avLst/>
                        </a:prstGeom>
                        <a:ln w="3175">
                          <a:solidFill>
                            <a:prstClr val="ltGray"/>
                          </a:solidFill>
                        </a:ln>
                      </p166:spPr>
                    </psuz:zmPr>
                  </psuz:summaryZmObj>
                  <psuz:summaryZmObj sectionId="{272E5DD3-6B3E-4894-B20C-0801FF30BDAD}">
                    <psuz:zmPr id="{E9B4D3BA-D78F-4DC4-918C-044BDAF027E0}" transitionDur="1000">
                      <p166:blipFill xmlns:p166="http://schemas.microsoft.com/office/powerpoint/2016/6/main">
                        <a:blip r:embed="rId2"/>
                        <a:stretch>
                          <a:fillRect/>
                        </a:stretch>
                      </p166:blipFill>
                      <p166:spPr xmlns:p166="http://schemas.microsoft.com/office/powerpoint/2016/6/main">
                        <a:xfrm>
                          <a:off x="9095996" y="2745361"/>
                          <a:ext cx="1051560" cy="591503"/>
                        </a:xfrm>
                        <a:prstGeom prst="rect">
                          <a:avLst/>
                        </a:prstGeom>
                        <a:ln w="3175">
                          <a:solidFill>
                            <a:prstClr val="ltGray"/>
                          </a:solidFill>
                        </a:ln>
                      </p166:spPr>
                    </psuz:zmPr>
                  </psuz:summaryZmObj>
                  <psuz:summaryZmObj sectionId="{02CD01E9-EC35-43B7-8ACD-73C2EAF46366}">
                    <psuz:zmPr id="{076C6C11-3C45-40D1-8450-AEBCA16A28E2}" transitionDur="1000">
                      <p166:blipFill xmlns:p166="http://schemas.microsoft.com/office/powerpoint/2016/6/main">
                        <a:blip r:embed="rId2"/>
                        <a:stretch>
                          <a:fillRect/>
                        </a:stretch>
                      </p166:blipFill>
                      <p166:spPr xmlns:p166="http://schemas.microsoft.com/office/powerpoint/2016/6/main">
                        <a:xfrm>
                          <a:off x="368044" y="3376298"/>
                          <a:ext cx="1051560" cy="591503"/>
                        </a:xfrm>
                        <a:prstGeom prst="rect">
                          <a:avLst/>
                        </a:prstGeom>
                        <a:ln w="3175">
                          <a:solidFill>
                            <a:prstClr val="ltGray"/>
                          </a:solidFill>
                        </a:ln>
                      </p166:spPr>
                    </psuz:zmPr>
                  </psuz:summaryZmObj>
                  <psuz:summaryZmObj sectionId="{1C3B0C6E-F0B0-441C-A90B-3EEEFB20CD5B}">
                    <psuz:zmPr id="{339A8CDD-A6D5-4EDA-AA3E-77FA1AD85171}" transitionDur="1000">
                      <p166:blipFill xmlns:p166="http://schemas.microsoft.com/office/powerpoint/2016/6/main">
                        <a:blip r:embed="rId2"/>
                        <a:stretch>
                          <a:fillRect/>
                        </a:stretch>
                      </p166:blipFill>
                      <p166:spPr xmlns:p166="http://schemas.microsoft.com/office/powerpoint/2016/6/main">
                        <a:xfrm>
                          <a:off x="1459038" y="3376298"/>
                          <a:ext cx="1051560" cy="591503"/>
                        </a:xfrm>
                        <a:prstGeom prst="rect">
                          <a:avLst/>
                        </a:prstGeom>
                        <a:ln w="3175">
                          <a:solidFill>
                            <a:prstClr val="ltGray"/>
                          </a:solidFill>
                        </a:ln>
                      </p166:spPr>
                    </psuz:zmPr>
                  </psuz:summaryZmObj>
                  <psuz:summaryZmObj sectionId="{FDDF881A-FF82-4EDA-939F-FCB1ADBC8CF2}">
                    <psuz:zmPr id="{FD129A1B-4983-4FD9-85B4-DF9D082A33A9}" transitionDur="1000">
                      <p166:blipFill xmlns:p166="http://schemas.microsoft.com/office/powerpoint/2016/6/main">
                        <a:blip r:embed="rId2"/>
                        <a:stretch>
                          <a:fillRect/>
                        </a:stretch>
                      </p166:blipFill>
                      <p166:spPr xmlns:p166="http://schemas.microsoft.com/office/powerpoint/2016/6/main">
                        <a:xfrm>
                          <a:off x="2550032" y="3376298"/>
                          <a:ext cx="1051560" cy="591503"/>
                        </a:xfrm>
                        <a:prstGeom prst="rect">
                          <a:avLst/>
                        </a:prstGeom>
                        <a:ln w="3175">
                          <a:solidFill>
                            <a:prstClr val="ltGray"/>
                          </a:solidFill>
                        </a:ln>
                      </p166:spPr>
                    </psuz:zmPr>
                  </psuz:summaryZmObj>
                  <psuz:summaryZmObj sectionId="{12C83F99-51A1-45FB-A397-D7FAEE08C531}">
                    <psuz:zmPr id="{105DA3AC-63E5-43DB-9601-39FF11D8B54A}" transitionDur="1000">
                      <p166:blipFill xmlns:p166="http://schemas.microsoft.com/office/powerpoint/2016/6/main">
                        <a:blip r:embed="rId2"/>
                        <a:stretch>
                          <a:fillRect/>
                        </a:stretch>
                      </p166:blipFill>
                      <p166:spPr xmlns:p166="http://schemas.microsoft.com/office/powerpoint/2016/6/main">
                        <a:xfrm>
                          <a:off x="3641026" y="3376298"/>
                          <a:ext cx="1051560" cy="591503"/>
                        </a:xfrm>
                        <a:prstGeom prst="rect">
                          <a:avLst/>
                        </a:prstGeom>
                        <a:ln w="3175">
                          <a:solidFill>
                            <a:prstClr val="ltGray"/>
                          </a:solidFill>
                        </a:ln>
                      </p166:spPr>
                    </psuz:zmPr>
                  </psuz:summaryZmObj>
                  <psuz:summaryZmObj sectionId="{8EDFEBEF-94BE-43FB-9AA2-029181B00B7B}">
                    <psuz:zmPr id="{EDE4E968-F7FA-4C4E-B59F-6D8881695525}" transitionDur="1000">
                      <p166:blipFill xmlns:p166="http://schemas.microsoft.com/office/powerpoint/2016/6/main">
                        <a:blip r:embed="rId2"/>
                        <a:stretch>
                          <a:fillRect/>
                        </a:stretch>
                      </p166:blipFill>
                      <p166:spPr xmlns:p166="http://schemas.microsoft.com/office/powerpoint/2016/6/main">
                        <a:xfrm>
                          <a:off x="4732020" y="3376298"/>
                          <a:ext cx="1051560" cy="591503"/>
                        </a:xfrm>
                        <a:prstGeom prst="rect">
                          <a:avLst/>
                        </a:prstGeom>
                        <a:ln w="3175">
                          <a:solidFill>
                            <a:prstClr val="ltGray"/>
                          </a:solidFill>
                        </a:ln>
                      </p166:spPr>
                    </psuz:zmPr>
                  </psuz:summaryZmObj>
                  <psuz:summaryZmObj sectionId="{E9BF2E11-2DC3-4598-88BC-E3B1C2652E3C}">
                    <psuz:zmPr id="{2B0B24C1-92FE-4323-AC4C-949AEAFCEB83}" transitionDur="1000">
                      <p166:blipFill xmlns:p166="http://schemas.microsoft.com/office/powerpoint/2016/6/main">
                        <a:blip r:embed="rId2"/>
                        <a:stretch>
                          <a:fillRect/>
                        </a:stretch>
                      </p166:blipFill>
                      <p166:spPr xmlns:p166="http://schemas.microsoft.com/office/powerpoint/2016/6/main">
                        <a:xfrm>
                          <a:off x="5823014" y="3376298"/>
                          <a:ext cx="1051560" cy="591503"/>
                        </a:xfrm>
                        <a:prstGeom prst="rect">
                          <a:avLst/>
                        </a:prstGeom>
                        <a:ln w="3175">
                          <a:solidFill>
                            <a:prstClr val="ltGray"/>
                          </a:solidFill>
                        </a:ln>
                      </p166:spPr>
                    </psuz:zmPr>
                  </psuz:summaryZmObj>
                  <psuz:summaryZmObj sectionId="{AEF67A51-1B29-4F8E-971D-F0D317042409}">
                    <psuz:zmPr id="{E38128B6-BD30-4DD2-9F58-F2DB091AB1B2}" transitionDur="1000">
                      <p166:blipFill xmlns:p166="http://schemas.microsoft.com/office/powerpoint/2016/6/main">
                        <a:blip r:embed="rId2"/>
                        <a:stretch>
                          <a:fillRect/>
                        </a:stretch>
                      </p166:blipFill>
                      <p166:spPr xmlns:p166="http://schemas.microsoft.com/office/powerpoint/2016/6/main">
                        <a:xfrm>
                          <a:off x="6914008" y="3376298"/>
                          <a:ext cx="1051560" cy="591503"/>
                        </a:xfrm>
                        <a:prstGeom prst="rect">
                          <a:avLst/>
                        </a:prstGeom>
                        <a:ln w="3175">
                          <a:solidFill>
                            <a:prstClr val="ltGray"/>
                          </a:solidFill>
                        </a:ln>
                      </p166:spPr>
                    </psuz:zmPr>
                  </psuz:summaryZmObj>
                  <psuz:summaryZmObj sectionId="{BB3B28F3-58C9-424B-A2C0-B0BECCE960FA}">
                    <psuz:zmPr id="{4020099E-284D-456B-979C-968ED6F5A977}" transitionDur="1000">
                      <p166:blipFill xmlns:p166="http://schemas.microsoft.com/office/powerpoint/2016/6/main">
                        <a:blip r:embed="rId2"/>
                        <a:stretch>
                          <a:fillRect/>
                        </a:stretch>
                      </p166:blipFill>
                      <p166:spPr xmlns:p166="http://schemas.microsoft.com/office/powerpoint/2016/6/main">
                        <a:xfrm>
                          <a:off x="8005002" y="3376298"/>
                          <a:ext cx="1051560" cy="591503"/>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690007DC-3398-4E82-9601-92681ABB1D5D}"/>
                  </a:ext>
                </a:extLst>
              </p:cNvPr>
              <p:cNvGrpSpPr>
                <a:grpSpLocks noGrp="1" noUngrp="1" noRot="1" noChangeAspect="1" noMove="1" noResize="1"/>
              </p:cNvGrpSpPr>
              <p:nvPr/>
            </p:nvGrpSpPr>
            <p:grpSpPr>
              <a:xfrm>
                <a:off x="838200" y="1987550"/>
                <a:ext cx="10515600" cy="4189413"/>
                <a:chOff x="838200" y="1987550"/>
                <a:chExt cx="10515600" cy="4189413"/>
              </a:xfrm>
            </p:grpSpPr>
            <p:pic>
              <p:nvPicPr>
                <p:cNvPr id="9" name="Picture 9">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2209163"/>
                  <a:ext cx="1051560" cy="591503"/>
                </a:xfrm>
                <a:prstGeom prst="rect">
                  <a:avLst/>
                </a:prstGeom>
                <a:ln w="3175">
                  <a:solidFill>
                    <a:prstClr val="ltGray"/>
                  </a:solidFill>
                </a:ln>
              </p:spPr>
            </p:pic>
            <p:pic>
              <p:nvPicPr>
                <p:cNvPr id="10" name="Picture 10">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297238" y="2209163"/>
                  <a:ext cx="1051560" cy="591503"/>
                </a:xfrm>
                <a:prstGeom prst="rect">
                  <a:avLst/>
                </a:prstGeom>
                <a:ln w="3175">
                  <a:solidFill>
                    <a:prstClr val="ltGray"/>
                  </a:solidFill>
                </a:ln>
              </p:spPr>
            </p:pic>
            <p:pic>
              <p:nvPicPr>
                <p:cNvPr id="11" name="Picture 11">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2209163"/>
                  <a:ext cx="1051560" cy="591503"/>
                </a:xfrm>
                <a:prstGeom prst="rect">
                  <a:avLst/>
                </a:prstGeom>
                <a:ln w="3175">
                  <a:solidFill>
                    <a:prstClr val="ltGray"/>
                  </a:solidFill>
                </a:ln>
              </p:spPr>
            </p:pic>
            <p:pic>
              <p:nvPicPr>
                <p:cNvPr id="12" name="Picture 12">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2209163"/>
                  <a:ext cx="1051560" cy="591503"/>
                </a:xfrm>
                <a:prstGeom prst="rect">
                  <a:avLst/>
                </a:prstGeom>
                <a:ln w="3175">
                  <a:solidFill>
                    <a:prstClr val="ltGray"/>
                  </a:solidFill>
                </a:ln>
              </p:spPr>
            </p:pic>
            <p:pic>
              <p:nvPicPr>
                <p:cNvPr id="13" name="Picture 1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2209163"/>
                  <a:ext cx="1051560" cy="591503"/>
                </a:xfrm>
                <a:prstGeom prst="rect">
                  <a:avLst/>
                </a:prstGeom>
                <a:ln w="3175">
                  <a:solidFill>
                    <a:prstClr val="ltGray"/>
                  </a:solidFill>
                </a:ln>
              </p:spPr>
            </p:pic>
            <p:pic>
              <p:nvPicPr>
                <p:cNvPr id="14" name="Picture 14">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2209163"/>
                  <a:ext cx="1051560" cy="591503"/>
                </a:xfrm>
                <a:prstGeom prst="rect">
                  <a:avLst/>
                </a:prstGeom>
                <a:ln w="3175">
                  <a:solidFill>
                    <a:prstClr val="ltGray"/>
                  </a:solidFill>
                </a:ln>
              </p:spPr>
            </p:pic>
            <p:pic>
              <p:nvPicPr>
                <p:cNvPr id="15" name="Picture 15">
                  <a:hlinkClick r:id="rId1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2209163"/>
                  <a:ext cx="1051560" cy="591503"/>
                </a:xfrm>
                <a:prstGeom prst="rect">
                  <a:avLst/>
                </a:prstGeom>
                <a:ln w="3175">
                  <a:solidFill>
                    <a:prstClr val="ltGray"/>
                  </a:solidFill>
                </a:ln>
              </p:spPr>
            </p:pic>
            <p:pic>
              <p:nvPicPr>
                <p:cNvPr id="16" name="Picture 16">
                  <a:hlinkClick r:id="rId1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2209163"/>
                  <a:ext cx="1051560" cy="591503"/>
                </a:xfrm>
                <a:prstGeom prst="rect">
                  <a:avLst/>
                </a:prstGeom>
                <a:ln w="3175">
                  <a:solidFill>
                    <a:prstClr val="ltGray"/>
                  </a:solidFill>
                </a:ln>
              </p:spPr>
            </p:pic>
            <p:pic>
              <p:nvPicPr>
                <p:cNvPr id="17" name="Picture 17">
                  <a:hlinkClick r:id="rId1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934196" y="2209163"/>
                  <a:ext cx="1051560" cy="591503"/>
                </a:xfrm>
                <a:prstGeom prst="rect">
                  <a:avLst/>
                </a:prstGeom>
                <a:ln w="3175">
                  <a:solidFill>
                    <a:prstClr val="ltGray"/>
                  </a:solidFill>
                </a:ln>
              </p:spPr>
            </p:pic>
            <p:pic>
              <p:nvPicPr>
                <p:cNvPr id="18" name="Picture 18">
                  <a:hlinkClick r:id="rId1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2840100"/>
                  <a:ext cx="1051560" cy="591503"/>
                </a:xfrm>
                <a:prstGeom prst="rect">
                  <a:avLst/>
                </a:prstGeom>
                <a:ln w="3175">
                  <a:solidFill>
                    <a:prstClr val="ltGray"/>
                  </a:solidFill>
                </a:ln>
              </p:spPr>
            </p:pic>
            <p:pic>
              <p:nvPicPr>
                <p:cNvPr id="19" name="Picture 19">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297238" y="2840100"/>
                  <a:ext cx="1051560" cy="591503"/>
                </a:xfrm>
                <a:prstGeom prst="rect">
                  <a:avLst/>
                </a:prstGeom>
                <a:ln w="3175">
                  <a:solidFill>
                    <a:prstClr val="ltGray"/>
                  </a:solidFill>
                </a:ln>
              </p:spPr>
            </p:pic>
            <p:pic>
              <p:nvPicPr>
                <p:cNvPr id="20" name="Picture 20">
                  <a:hlinkClick r:id="rId1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2840100"/>
                  <a:ext cx="1051560" cy="591503"/>
                </a:xfrm>
                <a:prstGeom prst="rect">
                  <a:avLst/>
                </a:prstGeom>
                <a:ln w="3175">
                  <a:solidFill>
                    <a:prstClr val="ltGray"/>
                  </a:solidFill>
                </a:ln>
              </p:spPr>
            </p:pic>
            <p:pic>
              <p:nvPicPr>
                <p:cNvPr id="21" name="Picture 21">
                  <a:hlinkClick r:id="rId1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2840100"/>
                  <a:ext cx="1051560" cy="591503"/>
                </a:xfrm>
                <a:prstGeom prst="rect">
                  <a:avLst/>
                </a:prstGeom>
                <a:ln w="3175">
                  <a:solidFill>
                    <a:prstClr val="ltGray"/>
                  </a:solidFill>
                </a:ln>
              </p:spPr>
            </p:pic>
            <p:pic>
              <p:nvPicPr>
                <p:cNvPr id="22" name="Picture 22">
                  <a:hlinkClick r:id="rId1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2840100"/>
                  <a:ext cx="1051560" cy="591503"/>
                </a:xfrm>
                <a:prstGeom prst="rect">
                  <a:avLst/>
                </a:prstGeom>
                <a:ln w="3175">
                  <a:solidFill>
                    <a:prstClr val="ltGray"/>
                  </a:solidFill>
                </a:ln>
              </p:spPr>
            </p:pic>
            <p:pic>
              <p:nvPicPr>
                <p:cNvPr id="23" name="Picture 2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2840100"/>
                  <a:ext cx="1051560" cy="591503"/>
                </a:xfrm>
                <a:prstGeom prst="rect">
                  <a:avLst/>
                </a:prstGeom>
                <a:ln w="3175">
                  <a:solidFill>
                    <a:prstClr val="ltGray"/>
                  </a:solidFill>
                </a:ln>
              </p:spPr>
            </p:pic>
            <p:pic>
              <p:nvPicPr>
                <p:cNvPr id="24" name="Picture 24">
                  <a:hlinkClick r:id="rId1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2840100"/>
                  <a:ext cx="1051560" cy="591503"/>
                </a:xfrm>
                <a:prstGeom prst="rect">
                  <a:avLst/>
                </a:prstGeom>
                <a:ln w="3175">
                  <a:solidFill>
                    <a:prstClr val="ltGray"/>
                  </a:solidFill>
                </a:ln>
              </p:spPr>
            </p:pic>
            <p:pic>
              <p:nvPicPr>
                <p:cNvPr id="25" name="Picture 25">
                  <a:hlinkClick r:id="rId2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2840100"/>
                  <a:ext cx="1051560" cy="591503"/>
                </a:xfrm>
                <a:prstGeom prst="rect">
                  <a:avLst/>
                </a:prstGeom>
                <a:ln w="3175">
                  <a:solidFill>
                    <a:prstClr val="ltGray"/>
                  </a:solidFill>
                </a:ln>
              </p:spPr>
            </p:pic>
            <p:pic>
              <p:nvPicPr>
                <p:cNvPr id="26" name="Picture 26">
                  <a:hlinkClick r:id="rId2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934196" y="2840100"/>
                  <a:ext cx="1051560" cy="591503"/>
                </a:xfrm>
                <a:prstGeom prst="rect">
                  <a:avLst/>
                </a:prstGeom>
                <a:ln w="3175">
                  <a:solidFill>
                    <a:prstClr val="ltGray"/>
                  </a:solidFill>
                </a:ln>
              </p:spPr>
            </p:pic>
            <p:pic>
              <p:nvPicPr>
                <p:cNvPr id="27" name="Picture 27">
                  <a:hlinkClick r:id="rId2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3471037"/>
                  <a:ext cx="1051560" cy="591503"/>
                </a:xfrm>
                <a:prstGeom prst="rect">
                  <a:avLst/>
                </a:prstGeom>
                <a:ln w="3175">
                  <a:solidFill>
                    <a:prstClr val="ltGray"/>
                  </a:solidFill>
                </a:ln>
              </p:spPr>
            </p:pic>
            <p:pic>
              <p:nvPicPr>
                <p:cNvPr id="28" name="Picture 28">
                  <a:hlinkClick r:id="rId2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297238" y="3471037"/>
                  <a:ext cx="1051560" cy="591503"/>
                </a:xfrm>
                <a:prstGeom prst="rect">
                  <a:avLst/>
                </a:prstGeom>
                <a:ln w="3175">
                  <a:solidFill>
                    <a:prstClr val="ltGray"/>
                  </a:solidFill>
                </a:ln>
              </p:spPr>
            </p:pic>
            <p:pic>
              <p:nvPicPr>
                <p:cNvPr id="29" name="Picture 29">
                  <a:hlinkClick r:id="rId2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3471037"/>
                  <a:ext cx="1051560" cy="591503"/>
                </a:xfrm>
                <a:prstGeom prst="rect">
                  <a:avLst/>
                </a:prstGeom>
                <a:ln w="3175">
                  <a:solidFill>
                    <a:prstClr val="ltGray"/>
                  </a:solidFill>
                </a:ln>
              </p:spPr>
            </p:pic>
            <p:pic>
              <p:nvPicPr>
                <p:cNvPr id="30" name="Picture 30">
                  <a:hlinkClick r:id="rId2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3471037"/>
                  <a:ext cx="1051560" cy="591503"/>
                </a:xfrm>
                <a:prstGeom prst="rect">
                  <a:avLst/>
                </a:prstGeom>
                <a:ln w="3175">
                  <a:solidFill>
                    <a:prstClr val="ltGray"/>
                  </a:solidFill>
                </a:ln>
              </p:spPr>
            </p:pic>
            <p:pic>
              <p:nvPicPr>
                <p:cNvPr id="31" name="Picture 31">
                  <a:hlinkClick r:id="rId2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3471037"/>
                  <a:ext cx="1051560" cy="591503"/>
                </a:xfrm>
                <a:prstGeom prst="rect">
                  <a:avLst/>
                </a:prstGeom>
                <a:ln w="3175">
                  <a:solidFill>
                    <a:prstClr val="ltGray"/>
                  </a:solidFill>
                </a:ln>
              </p:spPr>
            </p:pic>
            <p:pic>
              <p:nvPicPr>
                <p:cNvPr id="32" name="Picture 32">
                  <a:hlinkClick r:id="rId2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3471037"/>
                  <a:ext cx="1051560" cy="591503"/>
                </a:xfrm>
                <a:prstGeom prst="rect">
                  <a:avLst/>
                </a:prstGeom>
                <a:ln w="3175">
                  <a:solidFill>
                    <a:prstClr val="ltGray"/>
                  </a:solidFill>
                </a:ln>
              </p:spPr>
            </p:pic>
            <p:pic>
              <p:nvPicPr>
                <p:cNvPr id="33" name="Picture 33">
                  <a:hlinkClick r:id="rId2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3471037"/>
                  <a:ext cx="1051560" cy="591503"/>
                </a:xfrm>
                <a:prstGeom prst="rect">
                  <a:avLst/>
                </a:prstGeom>
                <a:ln w="3175">
                  <a:solidFill>
                    <a:prstClr val="ltGray"/>
                  </a:solidFill>
                </a:ln>
              </p:spPr>
            </p:pic>
            <p:pic>
              <p:nvPicPr>
                <p:cNvPr id="34" name="Picture 34">
                  <a:hlinkClick r:id="rId2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3471037"/>
                  <a:ext cx="1051560" cy="591503"/>
                </a:xfrm>
                <a:prstGeom prst="rect">
                  <a:avLst/>
                </a:prstGeom>
                <a:ln w="3175">
                  <a:solidFill>
                    <a:prstClr val="ltGray"/>
                  </a:solidFill>
                </a:ln>
              </p:spPr>
            </p:pic>
            <p:pic>
              <p:nvPicPr>
                <p:cNvPr id="35" name="Picture 35">
                  <a:hlinkClick r:id="rId3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934196" y="3471037"/>
                  <a:ext cx="1051560" cy="591503"/>
                </a:xfrm>
                <a:prstGeom prst="rect">
                  <a:avLst/>
                </a:prstGeom>
                <a:ln w="3175">
                  <a:solidFill>
                    <a:prstClr val="ltGray"/>
                  </a:solidFill>
                </a:ln>
              </p:spPr>
            </p:pic>
            <p:pic>
              <p:nvPicPr>
                <p:cNvPr id="36" name="Picture 36">
                  <a:hlinkClick r:id="rId3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4101974"/>
                  <a:ext cx="1051560" cy="591503"/>
                </a:xfrm>
                <a:prstGeom prst="rect">
                  <a:avLst/>
                </a:prstGeom>
                <a:ln w="3175">
                  <a:solidFill>
                    <a:prstClr val="ltGray"/>
                  </a:solidFill>
                </a:ln>
              </p:spPr>
            </p:pic>
            <p:pic>
              <p:nvPicPr>
                <p:cNvPr id="37" name="Picture 37">
                  <a:hlinkClick r:id="rId3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297238" y="4101974"/>
                  <a:ext cx="1051560" cy="591503"/>
                </a:xfrm>
                <a:prstGeom prst="rect">
                  <a:avLst/>
                </a:prstGeom>
                <a:ln w="3175">
                  <a:solidFill>
                    <a:prstClr val="ltGray"/>
                  </a:solidFill>
                </a:ln>
              </p:spPr>
            </p:pic>
            <p:pic>
              <p:nvPicPr>
                <p:cNvPr id="38" name="Picture 38">
                  <a:hlinkClick r:id="rId3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4101974"/>
                  <a:ext cx="1051560" cy="591503"/>
                </a:xfrm>
                <a:prstGeom prst="rect">
                  <a:avLst/>
                </a:prstGeom>
                <a:ln w="3175">
                  <a:solidFill>
                    <a:prstClr val="ltGray"/>
                  </a:solidFill>
                </a:ln>
              </p:spPr>
            </p:pic>
            <p:pic>
              <p:nvPicPr>
                <p:cNvPr id="39" name="Picture 39">
                  <a:hlinkClick r:id="rId3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4101974"/>
                  <a:ext cx="1051560" cy="591503"/>
                </a:xfrm>
                <a:prstGeom prst="rect">
                  <a:avLst/>
                </a:prstGeom>
                <a:ln w="3175">
                  <a:solidFill>
                    <a:prstClr val="ltGray"/>
                  </a:solidFill>
                </a:ln>
              </p:spPr>
            </p:pic>
            <p:pic>
              <p:nvPicPr>
                <p:cNvPr id="40" name="Picture 40">
                  <a:hlinkClick r:id="rId3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4101974"/>
                  <a:ext cx="1051560" cy="591503"/>
                </a:xfrm>
                <a:prstGeom prst="rect">
                  <a:avLst/>
                </a:prstGeom>
                <a:ln w="3175">
                  <a:solidFill>
                    <a:prstClr val="ltGray"/>
                  </a:solidFill>
                </a:ln>
              </p:spPr>
            </p:pic>
            <p:pic>
              <p:nvPicPr>
                <p:cNvPr id="41" name="Picture 41">
                  <a:hlinkClick r:id="rId3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4101974"/>
                  <a:ext cx="1051560" cy="591503"/>
                </a:xfrm>
                <a:prstGeom prst="rect">
                  <a:avLst/>
                </a:prstGeom>
                <a:ln w="3175">
                  <a:solidFill>
                    <a:prstClr val="ltGray"/>
                  </a:solidFill>
                </a:ln>
              </p:spPr>
            </p:pic>
            <p:pic>
              <p:nvPicPr>
                <p:cNvPr id="42" name="Picture 42">
                  <a:hlinkClick r:id="rId3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4101974"/>
                  <a:ext cx="1051560" cy="591503"/>
                </a:xfrm>
                <a:prstGeom prst="rect">
                  <a:avLst/>
                </a:prstGeom>
                <a:ln w="3175">
                  <a:solidFill>
                    <a:prstClr val="ltGray"/>
                  </a:solidFill>
                </a:ln>
              </p:spPr>
            </p:pic>
            <p:pic>
              <p:nvPicPr>
                <p:cNvPr id="43" name="Picture 43">
                  <a:hlinkClick r:id="rId3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4101974"/>
                  <a:ext cx="1051560" cy="591503"/>
                </a:xfrm>
                <a:prstGeom prst="rect">
                  <a:avLst/>
                </a:prstGeom>
                <a:ln w="3175">
                  <a:solidFill>
                    <a:prstClr val="ltGray"/>
                  </a:solidFill>
                </a:ln>
              </p:spPr>
            </p:pic>
            <p:pic>
              <p:nvPicPr>
                <p:cNvPr id="44" name="Picture 44">
                  <a:hlinkClick r:id="rId3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934196" y="4101974"/>
                  <a:ext cx="1051560" cy="591503"/>
                </a:xfrm>
                <a:prstGeom prst="rect">
                  <a:avLst/>
                </a:prstGeom>
                <a:ln w="3175">
                  <a:solidFill>
                    <a:prstClr val="ltGray"/>
                  </a:solidFill>
                </a:ln>
              </p:spPr>
            </p:pic>
            <p:pic>
              <p:nvPicPr>
                <p:cNvPr id="45" name="Picture 45">
                  <a:hlinkClick r:id="rId4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4732911"/>
                  <a:ext cx="1051560" cy="591503"/>
                </a:xfrm>
                <a:prstGeom prst="rect">
                  <a:avLst/>
                </a:prstGeom>
                <a:ln w="3175">
                  <a:solidFill>
                    <a:prstClr val="ltGray"/>
                  </a:solidFill>
                </a:ln>
              </p:spPr>
            </p:pic>
            <p:pic>
              <p:nvPicPr>
                <p:cNvPr id="46" name="Picture 46">
                  <a:hlinkClick r:id="rId4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297238" y="4732911"/>
                  <a:ext cx="1051560" cy="591503"/>
                </a:xfrm>
                <a:prstGeom prst="rect">
                  <a:avLst/>
                </a:prstGeom>
                <a:ln w="3175">
                  <a:solidFill>
                    <a:prstClr val="ltGray"/>
                  </a:solidFill>
                </a:ln>
              </p:spPr>
            </p:pic>
            <p:pic>
              <p:nvPicPr>
                <p:cNvPr id="47" name="Picture 47">
                  <a:hlinkClick r:id="rId4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4732911"/>
                  <a:ext cx="1051560" cy="591503"/>
                </a:xfrm>
                <a:prstGeom prst="rect">
                  <a:avLst/>
                </a:prstGeom>
                <a:ln w="3175">
                  <a:solidFill>
                    <a:prstClr val="ltGray"/>
                  </a:solidFill>
                </a:ln>
              </p:spPr>
            </p:pic>
            <p:pic>
              <p:nvPicPr>
                <p:cNvPr id="48" name="Picture 48">
                  <a:hlinkClick r:id="rId4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4732911"/>
                  <a:ext cx="1051560" cy="591503"/>
                </a:xfrm>
                <a:prstGeom prst="rect">
                  <a:avLst/>
                </a:prstGeom>
                <a:ln w="3175">
                  <a:solidFill>
                    <a:prstClr val="ltGray"/>
                  </a:solidFill>
                </a:ln>
              </p:spPr>
            </p:pic>
            <p:pic>
              <p:nvPicPr>
                <p:cNvPr id="49" name="Picture 49">
                  <a:hlinkClick r:id="rId4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4732911"/>
                  <a:ext cx="1051560" cy="591503"/>
                </a:xfrm>
                <a:prstGeom prst="rect">
                  <a:avLst/>
                </a:prstGeom>
                <a:ln w="3175">
                  <a:solidFill>
                    <a:prstClr val="ltGray"/>
                  </a:solidFill>
                </a:ln>
              </p:spPr>
            </p:pic>
            <p:pic>
              <p:nvPicPr>
                <p:cNvPr id="50" name="Picture 50">
                  <a:hlinkClick r:id="rId4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4732911"/>
                  <a:ext cx="1051560" cy="591503"/>
                </a:xfrm>
                <a:prstGeom prst="rect">
                  <a:avLst/>
                </a:prstGeom>
                <a:ln w="3175">
                  <a:solidFill>
                    <a:prstClr val="ltGray"/>
                  </a:solidFill>
                </a:ln>
              </p:spPr>
            </p:pic>
            <p:pic>
              <p:nvPicPr>
                <p:cNvPr id="51" name="Picture 51">
                  <a:hlinkClick r:id="rId4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4732911"/>
                  <a:ext cx="1051560" cy="591503"/>
                </a:xfrm>
                <a:prstGeom prst="rect">
                  <a:avLst/>
                </a:prstGeom>
                <a:ln w="3175">
                  <a:solidFill>
                    <a:prstClr val="ltGray"/>
                  </a:solidFill>
                </a:ln>
              </p:spPr>
            </p:pic>
            <p:pic>
              <p:nvPicPr>
                <p:cNvPr id="52" name="Picture 52">
                  <a:hlinkClick r:id="rId4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4732911"/>
                  <a:ext cx="1051560" cy="591503"/>
                </a:xfrm>
                <a:prstGeom prst="rect">
                  <a:avLst/>
                </a:prstGeom>
                <a:ln w="3175">
                  <a:solidFill>
                    <a:prstClr val="ltGray"/>
                  </a:solidFill>
                </a:ln>
              </p:spPr>
            </p:pic>
            <p:pic>
              <p:nvPicPr>
                <p:cNvPr id="53" name="Picture 53">
                  <a:hlinkClick r:id="rId4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934196" y="4732911"/>
                  <a:ext cx="1051560" cy="591503"/>
                </a:xfrm>
                <a:prstGeom prst="rect">
                  <a:avLst/>
                </a:prstGeom>
                <a:ln w="3175">
                  <a:solidFill>
                    <a:prstClr val="ltGray"/>
                  </a:solidFill>
                </a:ln>
              </p:spPr>
            </p:pic>
            <p:pic>
              <p:nvPicPr>
                <p:cNvPr id="54" name="Picture 54">
                  <a:hlinkClick r:id="rId4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5363848"/>
                  <a:ext cx="1051560" cy="591503"/>
                </a:xfrm>
                <a:prstGeom prst="rect">
                  <a:avLst/>
                </a:prstGeom>
                <a:ln w="3175">
                  <a:solidFill>
                    <a:prstClr val="ltGray"/>
                  </a:solidFill>
                </a:ln>
              </p:spPr>
            </p:pic>
            <p:pic>
              <p:nvPicPr>
                <p:cNvPr id="55" name="Picture 55">
                  <a:hlinkClick r:id="rId50"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297238" y="5363848"/>
                  <a:ext cx="1051560" cy="591503"/>
                </a:xfrm>
                <a:prstGeom prst="rect">
                  <a:avLst/>
                </a:prstGeom>
                <a:ln w="3175">
                  <a:solidFill>
                    <a:prstClr val="ltGray"/>
                  </a:solidFill>
                </a:ln>
              </p:spPr>
            </p:pic>
            <p:pic>
              <p:nvPicPr>
                <p:cNvPr id="56" name="Picture 56">
                  <a:hlinkClick r:id="rId5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388232" y="5363848"/>
                  <a:ext cx="1051560" cy="591503"/>
                </a:xfrm>
                <a:prstGeom prst="rect">
                  <a:avLst/>
                </a:prstGeom>
                <a:ln w="3175">
                  <a:solidFill>
                    <a:prstClr val="ltGray"/>
                  </a:solidFill>
                </a:ln>
              </p:spPr>
            </p:pic>
            <p:pic>
              <p:nvPicPr>
                <p:cNvPr id="57" name="Picture 57">
                  <a:hlinkClick r:id="rId5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79226" y="5363848"/>
                  <a:ext cx="1051560" cy="591503"/>
                </a:xfrm>
                <a:prstGeom prst="rect">
                  <a:avLst/>
                </a:prstGeom>
                <a:ln w="3175">
                  <a:solidFill>
                    <a:prstClr val="ltGray"/>
                  </a:solidFill>
                </a:ln>
              </p:spPr>
            </p:pic>
            <p:pic>
              <p:nvPicPr>
                <p:cNvPr id="58" name="Picture 58">
                  <a:hlinkClick r:id="rId5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570220" y="5363848"/>
                  <a:ext cx="1051560" cy="591503"/>
                </a:xfrm>
                <a:prstGeom prst="rect">
                  <a:avLst/>
                </a:prstGeom>
                <a:ln w="3175">
                  <a:solidFill>
                    <a:prstClr val="ltGray"/>
                  </a:solidFill>
                </a:ln>
              </p:spPr>
            </p:pic>
            <p:pic>
              <p:nvPicPr>
                <p:cNvPr id="59" name="Picture 59">
                  <a:hlinkClick r:id="rId5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1214" y="5363848"/>
                  <a:ext cx="1051560" cy="591503"/>
                </a:xfrm>
                <a:prstGeom prst="rect">
                  <a:avLst/>
                </a:prstGeom>
                <a:ln w="3175">
                  <a:solidFill>
                    <a:prstClr val="ltGray"/>
                  </a:solidFill>
                </a:ln>
              </p:spPr>
            </p:pic>
            <p:pic>
              <p:nvPicPr>
                <p:cNvPr id="60" name="Picture 60">
                  <a:hlinkClick r:id="rId5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7752208" y="5363848"/>
                  <a:ext cx="1051560" cy="591503"/>
                </a:xfrm>
                <a:prstGeom prst="rect">
                  <a:avLst/>
                </a:prstGeom>
                <a:ln w="3175">
                  <a:solidFill>
                    <a:prstClr val="ltGray"/>
                  </a:solidFill>
                </a:ln>
              </p:spPr>
            </p:pic>
            <p:pic>
              <p:nvPicPr>
                <p:cNvPr id="61" name="Picture 61">
                  <a:hlinkClick r:id="rId5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43202" y="5363848"/>
                  <a:ext cx="1051560" cy="591503"/>
                </a:xfrm>
                <a:prstGeom prst="rect">
                  <a:avLst/>
                </a:prstGeom>
                <a:ln w="3175">
                  <a:solidFill>
                    <a:prstClr val="ltGray"/>
                  </a:solidFill>
                </a:ln>
              </p:spPr>
            </p:pic>
          </p:grpSp>
        </mc:Fallback>
      </mc:AlternateContent>
    </p:spTree>
    <p:extLst>
      <p:ext uri="{BB962C8B-B14F-4D97-AF65-F5344CB8AC3E}">
        <p14:creationId xmlns:p14="http://schemas.microsoft.com/office/powerpoint/2010/main" val="1752430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2" descr="Here are 22 Selected Top Papers on Deep Learning - AI Trends">
            <a:extLst>
              <a:ext uri="{FF2B5EF4-FFF2-40B4-BE49-F238E27FC236}">
                <a16:creationId xmlns:a16="http://schemas.microsoft.com/office/drawing/2014/main" id="{D108F4FC-B69B-4CDD-9451-15F0A196EE2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74162" y="1"/>
            <a:ext cx="864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3</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47</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48</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25265" y="256416"/>
            <a:ext cx="1479200"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Motivation</a:t>
            </a:r>
            <a:endParaRPr sz="2000" dirty="0">
              <a:solidFill>
                <a:schemeClr val="tx1">
                  <a:lumMod val="85000"/>
                  <a:lumOff val="15000"/>
                </a:schemeClr>
              </a:solidFill>
              <a:latin typeface="+mj-lt"/>
            </a:endParaRPr>
          </a:p>
        </p:txBody>
      </p:sp>
      <p:sp>
        <p:nvSpPr>
          <p:cNvPr id="126" name="Google Shape;126;p18"/>
          <p:cNvSpPr txBox="1">
            <a:spLocks noGrp="1"/>
          </p:cNvSpPr>
          <p:nvPr>
            <p:ph type="subTitle" idx="5"/>
          </p:nvPr>
        </p:nvSpPr>
        <p:spPr>
          <a:xfrm flipH="1">
            <a:off x="7328356" y="1067806"/>
            <a:ext cx="3712444"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Statement of the Problem</a:t>
            </a:r>
            <a:endParaRPr sz="2000" dirty="0">
              <a:solidFill>
                <a:schemeClr val="tx1">
                  <a:lumMod val="85000"/>
                  <a:lumOff val="15000"/>
                </a:schemeClr>
              </a:solidFill>
              <a:latin typeface="+mj-lt"/>
            </a:endParaRPr>
          </a:p>
        </p:txBody>
      </p:sp>
      <p:sp>
        <p:nvSpPr>
          <p:cNvPr id="128" name="Google Shape;128;p18"/>
          <p:cNvSpPr txBox="1">
            <a:spLocks noGrp="1"/>
          </p:cNvSpPr>
          <p:nvPr>
            <p:ph type="subTitle" idx="7"/>
          </p:nvPr>
        </p:nvSpPr>
        <p:spPr>
          <a:xfrm flipH="1">
            <a:off x="7313933" y="3120775"/>
            <a:ext cx="2971654" cy="614938"/>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Scope And Limitation</a:t>
            </a:r>
            <a:endParaRPr sz="2000" dirty="0">
              <a:solidFill>
                <a:schemeClr val="tx1">
                  <a:lumMod val="85000"/>
                  <a:lumOff val="15000"/>
                </a:schemeClr>
              </a:solidFill>
              <a:latin typeface="+mj-lt"/>
            </a:endParaRPr>
          </a:p>
        </p:txBody>
      </p:sp>
      <p:sp>
        <p:nvSpPr>
          <p:cNvPr id="130" name="Google Shape;130;p18"/>
          <p:cNvSpPr txBox="1">
            <a:spLocks noGrp="1"/>
          </p:cNvSpPr>
          <p:nvPr>
            <p:ph type="title"/>
          </p:nvPr>
        </p:nvSpPr>
        <p:spPr>
          <a:xfrm>
            <a:off x="5943784"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762184" y="374264"/>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762184"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762184"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a:solidFill>
            <a:schemeClr val="bg1"/>
          </a:solidFill>
        </p:spPr>
        <p:txBody>
          <a:bodyPr spcFirstLastPara="1" vert="horz" wrap="square" lIns="121900" tIns="121900" rIns="121900" bIns="121900" rtlCol="0" anchor="ctr" anchorCtr="0">
            <a:noAutofit/>
          </a:bodyPr>
          <a:lstStyle/>
          <a:p>
            <a:fld id="{00000000-1234-1234-1234-123412341234}" type="slidenum">
              <a:rPr lang="es">
                <a:solidFill>
                  <a:schemeClr val="tx1">
                    <a:lumMod val="85000"/>
                    <a:lumOff val="15000"/>
                  </a:schemeClr>
                </a:solidFill>
                <a:latin typeface="+mj-lt"/>
              </a:rPr>
              <a:pPr/>
              <a:t>5</a:t>
            </a:fld>
            <a:endParaRPr dirty="0">
              <a:solidFill>
                <a:schemeClr val="tx1">
                  <a:lumMod val="85000"/>
                  <a:lumOff val="15000"/>
                </a:schemeClr>
              </a:solidFill>
              <a:latin typeface="+mj-lt"/>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solidFill>
                  <a:schemeClr val="tx1">
                    <a:lumMod val="85000"/>
                    <a:lumOff val="15000"/>
                  </a:schemeClr>
                </a:solidFill>
                <a:latin typeface="+mj-lt"/>
                <a:cs typeface="Helvetica" panose="020B0604020202020204" pitchFamily="34" charset="0"/>
              </a:rPr>
              <a:t>Introduction</a:t>
            </a:r>
            <a:endParaRPr lang="en-US" sz="2000" dirty="0">
              <a:solidFill>
                <a:schemeClr val="tx1">
                  <a:lumMod val="85000"/>
                  <a:lumOff val="15000"/>
                </a:schemeClr>
              </a:solidFill>
              <a:latin typeface="+mj-lt"/>
            </a:endParaRPr>
          </a:p>
        </p:txBody>
      </p:sp>
      <p:sp>
        <p:nvSpPr>
          <p:cNvPr id="2" name="Rectangle 1">
            <a:extLst>
              <a:ext uri="{FF2B5EF4-FFF2-40B4-BE49-F238E27FC236}">
                <a16:creationId xmlns:a16="http://schemas.microsoft.com/office/drawing/2014/main" id="{FA807D99-5C99-4D3D-97C4-17DDED862BA3}"/>
              </a:ext>
            </a:extLst>
          </p:cNvPr>
          <p:cNvSpPr/>
          <p:nvPr/>
        </p:nvSpPr>
        <p:spPr>
          <a:xfrm>
            <a:off x="7325265" y="2477729"/>
            <a:ext cx="1301190"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Objectives</a:t>
            </a:r>
            <a:endParaRPr lang="en-US" sz="2000" dirty="0">
              <a:solidFill>
                <a:schemeClr val="tx1">
                  <a:lumMod val="85000"/>
                  <a:lumOff val="15000"/>
                </a:schemeClr>
              </a:solidFill>
              <a:latin typeface="+mj-lt"/>
            </a:endParaRPr>
          </a:p>
        </p:txBody>
      </p:sp>
      <p:sp>
        <p:nvSpPr>
          <p:cNvPr id="4" name="Rectangle 3">
            <a:extLst>
              <a:ext uri="{FF2B5EF4-FFF2-40B4-BE49-F238E27FC236}">
                <a16:creationId xmlns:a16="http://schemas.microsoft.com/office/drawing/2014/main" id="{BCEAC950-4F9F-457A-B3C2-E32EBDA89C49}"/>
              </a:ext>
            </a:extLst>
          </p:cNvPr>
          <p:cNvSpPr/>
          <p:nvPr/>
        </p:nvSpPr>
        <p:spPr>
          <a:xfrm>
            <a:off x="7313933" y="4099389"/>
            <a:ext cx="2055819"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Literature Review</a:t>
            </a:r>
            <a:endParaRPr lang="en-US" sz="2000" dirty="0">
              <a:solidFill>
                <a:schemeClr val="tx1">
                  <a:lumMod val="85000"/>
                  <a:lumOff val="15000"/>
                </a:schemeClr>
              </a:solidFill>
              <a:latin typeface="+mj-lt"/>
            </a:endParaRPr>
          </a:p>
        </p:txBody>
      </p:sp>
      <p:sp>
        <p:nvSpPr>
          <p:cNvPr id="10" name="Rectangle 9">
            <a:extLst>
              <a:ext uri="{FF2B5EF4-FFF2-40B4-BE49-F238E27FC236}">
                <a16:creationId xmlns:a16="http://schemas.microsoft.com/office/drawing/2014/main" id="{95326E6B-CF1A-422F-946D-E1D2C732BE03}"/>
              </a:ext>
            </a:extLst>
          </p:cNvPr>
          <p:cNvSpPr/>
          <p:nvPr/>
        </p:nvSpPr>
        <p:spPr>
          <a:xfrm>
            <a:off x="7313933" y="5560675"/>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Result, and Discussion</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11" name="Rectangle 10">
            <a:extLst>
              <a:ext uri="{FF2B5EF4-FFF2-40B4-BE49-F238E27FC236}">
                <a16:creationId xmlns:a16="http://schemas.microsoft.com/office/drawing/2014/main" id="{6F316FA0-1031-4FB4-8BE2-45AAB24AD6C8}"/>
              </a:ext>
            </a:extLst>
          </p:cNvPr>
          <p:cNvSpPr/>
          <p:nvPr/>
        </p:nvSpPr>
        <p:spPr>
          <a:xfrm>
            <a:off x="7325265" y="6336481"/>
            <a:ext cx="3125984"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Conclusion and future work</a:t>
            </a:r>
            <a:endParaRPr lang="en-US" sz="2000" dirty="0">
              <a:solidFill>
                <a:schemeClr val="tx1">
                  <a:lumMod val="85000"/>
                  <a:lumOff val="15000"/>
                </a:schemeClr>
              </a:solidFill>
              <a:latin typeface="+mj-lt"/>
            </a:endParaRPr>
          </a:p>
        </p:txBody>
      </p:sp>
      <p:sp>
        <p:nvSpPr>
          <p:cNvPr id="22" name="Google Shape;133;p18">
            <a:extLst>
              <a:ext uri="{FF2B5EF4-FFF2-40B4-BE49-F238E27FC236}">
                <a16:creationId xmlns:a16="http://schemas.microsoft.com/office/drawing/2014/main" id="{660805F0-1851-4A78-9F0A-5B27712F8221}"/>
              </a:ext>
            </a:extLst>
          </p:cNvPr>
          <p:cNvSpPr txBox="1">
            <a:spLocks/>
          </p:cNvSpPr>
          <p:nvPr/>
        </p:nvSpPr>
        <p:spPr>
          <a:xfrm>
            <a:off x="5746271" y="2824483"/>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05</a:t>
            </a:r>
          </a:p>
        </p:txBody>
      </p:sp>
      <p:sp>
        <p:nvSpPr>
          <p:cNvPr id="23" name="Google Shape;133;p18">
            <a:extLst>
              <a:ext uri="{FF2B5EF4-FFF2-40B4-BE49-F238E27FC236}">
                <a16:creationId xmlns:a16="http://schemas.microsoft.com/office/drawing/2014/main" id="{9B74194A-9C93-4891-893C-E7D6E4747BDE}"/>
              </a:ext>
            </a:extLst>
          </p:cNvPr>
          <p:cNvSpPr txBox="1">
            <a:spLocks/>
          </p:cNvSpPr>
          <p:nvPr/>
        </p:nvSpPr>
        <p:spPr>
          <a:xfrm>
            <a:off x="5746271" y="3566418"/>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06</a:t>
            </a:r>
          </a:p>
        </p:txBody>
      </p:sp>
      <p:sp>
        <p:nvSpPr>
          <p:cNvPr id="24" name="Google Shape;133;p18">
            <a:extLst>
              <a:ext uri="{FF2B5EF4-FFF2-40B4-BE49-F238E27FC236}">
                <a16:creationId xmlns:a16="http://schemas.microsoft.com/office/drawing/2014/main" id="{8042EF8F-2695-461D-B03E-2910F61D5BAE}"/>
              </a:ext>
            </a:extLst>
          </p:cNvPr>
          <p:cNvSpPr txBox="1">
            <a:spLocks/>
          </p:cNvSpPr>
          <p:nvPr/>
        </p:nvSpPr>
        <p:spPr>
          <a:xfrm>
            <a:off x="5732013" y="4313651"/>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07</a:t>
            </a:r>
          </a:p>
        </p:txBody>
      </p:sp>
      <p:sp>
        <p:nvSpPr>
          <p:cNvPr id="25" name="Google Shape;133;p18">
            <a:extLst>
              <a:ext uri="{FF2B5EF4-FFF2-40B4-BE49-F238E27FC236}">
                <a16:creationId xmlns:a16="http://schemas.microsoft.com/office/drawing/2014/main" id="{953E30EA-C15B-4856-8ED9-FD1D434BD1F5}"/>
              </a:ext>
            </a:extLst>
          </p:cNvPr>
          <p:cNvSpPr txBox="1">
            <a:spLocks/>
          </p:cNvSpPr>
          <p:nvPr/>
        </p:nvSpPr>
        <p:spPr>
          <a:xfrm>
            <a:off x="5732013" y="5053146"/>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08</a:t>
            </a:r>
          </a:p>
        </p:txBody>
      </p:sp>
      <p:sp>
        <p:nvSpPr>
          <p:cNvPr id="26" name="Title 3">
            <a:extLst>
              <a:ext uri="{FF2B5EF4-FFF2-40B4-BE49-F238E27FC236}">
                <a16:creationId xmlns:a16="http://schemas.microsoft.com/office/drawing/2014/main" id="{08B24385-18BD-4175-A74B-3829C7741175}"/>
              </a:ext>
            </a:extLst>
          </p:cNvPr>
          <p:cNvSpPr txBox="1">
            <a:spLocks/>
          </p:cNvSpPr>
          <p:nvPr/>
        </p:nvSpPr>
        <p:spPr bwMode="blackGray">
          <a:xfrm>
            <a:off x="67849" y="249597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dirty="0">
              <a:latin typeface="Helvetica" panose="020B0604020202020204" pitchFamily="34" charset="0"/>
              <a:cs typeface="Helvetica" panose="020B0604020202020204" pitchFamily="34" charset="0"/>
            </a:endParaRPr>
          </a:p>
        </p:txBody>
      </p:sp>
      <p:sp>
        <p:nvSpPr>
          <p:cNvPr id="27" name="Text Placeholder 7">
            <a:extLst>
              <a:ext uri="{FF2B5EF4-FFF2-40B4-BE49-F238E27FC236}">
                <a16:creationId xmlns:a16="http://schemas.microsoft.com/office/drawing/2014/main" id="{49473D30-006A-4EA6-89FC-284F35462490}"/>
              </a:ext>
            </a:extLst>
          </p:cNvPr>
          <p:cNvSpPr txBox="1">
            <a:spLocks/>
          </p:cNvSpPr>
          <p:nvPr/>
        </p:nvSpPr>
        <p:spPr>
          <a:xfrm>
            <a:off x="1295280" y="2946594"/>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8" name="Google Shape;133;p18">
            <a:extLst>
              <a:ext uri="{FF2B5EF4-FFF2-40B4-BE49-F238E27FC236}">
                <a16:creationId xmlns:a16="http://schemas.microsoft.com/office/drawing/2014/main" id="{D2DDE7AF-AB73-46DE-9293-03CED4599612}"/>
              </a:ext>
            </a:extLst>
          </p:cNvPr>
          <p:cNvSpPr txBox="1">
            <a:spLocks/>
          </p:cNvSpPr>
          <p:nvPr/>
        </p:nvSpPr>
        <p:spPr>
          <a:xfrm>
            <a:off x="5732013" y="5790194"/>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09</a:t>
            </a:r>
          </a:p>
        </p:txBody>
      </p:sp>
      <p:sp>
        <p:nvSpPr>
          <p:cNvPr id="29" name="Rectangle 28">
            <a:extLst>
              <a:ext uri="{FF2B5EF4-FFF2-40B4-BE49-F238E27FC236}">
                <a16:creationId xmlns:a16="http://schemas.microsoft.com/office/drawing/2014/main" id="{1D9CDB94-C7A5-41CF-8FD5-027FAC403FCA}"/>
              </a:ext>
            </a:extLst>
          </p:cNvPr>
          <p:cNvSpPr/>
          <p:nvPr/>
        </p:nvSpPr>
        <p:spPr>
          <a:xfrm>
            <a:off x="7330234" y="4812079"/>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Methodology and Proposed Work</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31" name="Rectangle 30">
            <a:extLst>
              <a:ext uri="{FF2B5EF4-FFF2-40B4-BE49-F238E27FC236}">
                <a16:creationId xmlns:a16="http://schemas.microsoft.com/office/drawing/2014/main" id="{162C4F63-A675-45D8-A012-D5834FEA76A6}"/>
              </a:ext>
            </a:extLst>
          </p:cNvPr>
          <p:cNvSpPr/>
          <p:nvPr/>
        </p:nvSpPr>
        <p:spPr>
          <a:xfrm>
            <a:off x="5956899" y="0"/>
            <a:ext cx="1370149"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cap="none" dirty="0">
              <a:solidFill>
                <a:schemeClr val="bg1"/>
              </a:solidFill>
              <a:latin typeface="Helvetica" panose="020B0604020202020204" pitchFamily="34" charset="0"/>
              <a:cs typeface="Helvetica"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50"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71</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7652085" y="3497384"/>
            <a:ext cx="3892130" cy="2062103"/>
          </a:xfrm>
          <a:prstGeom prst="rect">
            <a:avLst/>
          </a:prstGeom>
        </p:spPr>
        <p:txBody>
          <a:bodyPr wrap="square">
            <a:spAutoFit/>
          </a:bodyPr>
          <a:lstStyle/>
          <a:p>
            <a:pPr algn="ctr"/>
            <a:r>
              <a:rPr lang="en-US" sz="3200" dirty="0">
                <a:solidFill>
                  <a:schemeClr val="bg1"/>
                </a:solidFill>
              </a:rPr>
              <a:t>Don’t believe every thing you see…</a:t>
            </a:r>
          </a:p>
          <a:p>
            <a:pPr algn="ctr"/>
            <a:r>
              <a:rPr lang="en-US" sz="3200" dirty="0">
                <a:solidFill>
                  <a:schemeClr val="bg1"/>
                </a:solidFill>
              </a:rPr>
              <a:t>Even salt looks like sugar</a:t>
            </a:r>
            <a:r>
              <a:rPr lang="en-US" sz="2400" dirty="0">
                <a:solidFill>
                  <a:schemeClr val="bg1"/>
                </a:solidFill>
              </a:rPr>
              <a:t>.</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3941</Words>
  <Application>Microsoft Office PowerPoint</Application>
  <PresentationFormat>Widescreen</PresentationFormat>
  <Paragraphs>771</Paragraphs>
  <Slides>73</Slides>
  <Notes>42</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PowerPoint Presentation</vt:lpstr>
      <vt:lpstr> Kirubel Abebe</vt:lpstr>
      <vt:lpstr>Title: “Temporal Cycle Consistency: for a video to video translation.”  MSc Thesis presentation.</vt:lpstr>
      <vt:lpstr>01</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message? </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306</cp:revision>
  <dcterms:created xsi:type="dcterms:W3CDTF">2015-12-16T09:32:00Z</dcterms:created>
  <dcterms:modified xsi:type="dcterms:W3CDTF">2020-10-12T07:26:56Z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